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42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48" r:id="rId10"/>
    <p:sldId id="362" r:id="rId11"/>
    <p:sldId id="360" r:id="rId12"/>
    <p:sldId id="361" r:id="rId13"/>
    <p:sldId id="363" r:id="rId14"/>
    <p:sldId id="364" r:id="rId15"/>
    <p:sldId id="365" r:id="rId16"/>
    <p:sldId id="366" r:id="rId17"/>
    <p:sldId id="368" r:id="rId18"/>
    <p:sldId id="369" r:id="rId19"/>
    <p:sldId id="370" r:id="rId20"/>
    <p:sldId id="367" r:id="rId21"/>
    <p:sldId id="371" r:id="rId22"/>
    <p:sldId id="350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F9A82-76BF-4C22-A149-47E58464AAFD}" v="11" dt="2023-10-18T03:07:56.332"/>
    <p1510:client id="{36190BFD-7619-4979-805C-A21FFB9552A8}" v="1820" dt="2023-10-13T08:43:31.149"/>
    <p1510:client id="{3D7F42FF-11B0-4C97-A210-1BFFAEF98218}" v="150" dt="2023-10-14T08:12:09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646"/>
  </p:normalViewPr>
  <p:slideViewPr>
    <p:cSldViewPr snapToGrid="0" snapToObjects="1" showGuides="1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534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준" userId="97f021906d17d0ed" providerId="Windows Live" clId="Web-{36190BFD-7619-4979-805C-A21FFB9552A8}"/>
    <pc:docChg chg="addSld modSld">
      <pc:chgData name="이 상준" userId="97f021906d17d0ed" providerId="Windows Live" clId="Web-{36190BFD-7619-4979-805C-A21FFB9552A8}" dt="2023-10-13T08:43:30.961" v="1798" actId="14100"/>
      <pc:docMkLst>
        <pc:docMk/>
      </pc:docMkLst>
      <pc:sldChg chg="addSp delSp modSp">
        <pc:chgData name="이 상준" userId="97f021906d17d0ed" providerId="Windows Live" clId="Web-{36190BFD-7619-4979-805C-A21FFB9552A8}" dt="2023-10-12T09:09:38.940" v="65" actId="1076"/>
        <pc:sldMkLst>
          <pc:docMk/>
          <pc:sldMk cId="79002458" sldId="350"/>
        </pc:sldMkLst>
        <pc:spChg chg="mod">
          <ac:chgData name="이 상준" userId="97f021906d17d0ed" providerId="Windows Live" clId="Web-{36190BFD-7619-4979-805C-A21FFB9552A8}" dt="2023-10-12T09:04:00.616" v="59" actId="20577"/>
          <ac:spMkLst>
            <pc:docMk/>
            <pc:sldMk cId="79002458" sldId="350"/>
            <ac:spMk id="3" creationId="{16F47B4A-0538-FAD8-7A24-931BA48AE070}"/>
          </ac:spMkLst>
        </pc:spChg>
        <pc:spChg chg="mod">
          <ac:chgData name="이 상준" userId="97f021906d17d0ed" providerId="Windows Live" clId="Web-{36190BFD-7619-4979-805C-A21FFB9552A8}" dt="2023-10-12T08:48:00.927" v="4" actId="20577"/>
          <ac:spMkLst>
            <pc:docMk/>
            <pc:sldMk cId="79002458" sldId="350"/>
            <ac:spMk id="6" creationId="{8CE2A5A3-7F4E-23A2-DAD7-C562FEDBBE76}"/>
          </ac:spMkLst>
        </pc:spChg>
        <pc:picChg chg="add del mod">
          <ac:chgData name="이 상준" userId="97f021906d17d0ed" providerId="Windows Live" clId="Web-{36190BFD-7619-4979-805C-A21FFB9552A8}" dt="2023-10-12T09:05:23.619" v="62"/>
          <ac:picMkLst>
            <pc:docMk/>
            <pc:sldMk cId="79002458" sldId="350"/>
            <ac:picMk id="4" creationId="{B184D14D-C13E-C13A-E69F-D9644844B8EC}"/>
          </ac:picMkLst>
        </pc:picChg>
        <pc:picChg chg="add mod">
          <ac:chgData name="이 상준" userId="97f021906d17d0ed" providerId="Windows Live" clId="Web-{36190BFD-7619-4979-805C-A21FFB9552A8}" dt="2023-10-12T09:09:38.940" v="65" actId="1076"/>
          <ac:picMkLst>
            <pc:docMk/>
            <pc:sldMk cId="79002458" sldId="350"/>
            <ac:picMk id="5" creationId="{AC4972AA-826F-AED4-58F3-94A4A3532648}"/>
          </ac:picMkLst>
        </pc:picChg>
      </pc:sldChg>
      <pc:sldChg chg="addSp delSp modSp">
        <pc:chgData name="이 상준" userId="97f021906d17d0ed" providerId="Windows Live" clId="Web-{36190BFD-7619-4979-805C-A21FFB9552A8}" dt="2023-10-13T05:26:05.089" v="1050" actId="20577"/>
        <pc:sldMkLst>
          <pc:docMk/>
          <pc:sldMk cId="1485266963" sldId="360"/>
        </pc:sldMkLst>
        <pc:spChg chg="mod">
          <ac:chgData name="이 상준" userId="97f021906d17d0ed" providerId="Windows Live" clId="Web-{36190BFD-7619-4979-805C-A21FFB9552A8}" dt="2023-10-12T09:36:34.731" v="504" actId="20577"/>
          <ac:spMkLst>
            <pc:docMk/>
            <pc:sldMk cId="1485266963" sldId="360"/>
            <ac:spMk id="3" creationId="{8D1CE76A-8255-CCDE-9E27-EDF3F5B73F48}"/>
          </ac:spMkLst>
        </pc:spChg>
        <pc:spChg chg="del">
          <ac:chgData name="이 상준" userId="97f021906d17d0ed" providerId="Windows Live" clId="Web-{36190BFD-7619-4979-805C-A21FFB9552A8}" dt="2023-10-12T08:47:43.973" v="3"/>
          <ac:spMkLst>
            <pc:docMk/>
            <pc:sldMk cId="1485266963" sldId="360"/>
            <ac:spMk id="5" creationId="{8D99B8E1-044C-B1DF-0949-80D67925F556}"/>
          </ac:spMkLst>
        </pc:spChg>
        <pc:spChg chg="add del mod">
          <ac:chgData name="이 상준" userId="97f021906d17d0ed" providerId="Windows Live" clId="Web-{36190BFD-7619-4979-805C-A21FFB9552A8}" dt="2023-10-12T09:16:09.594" v="66"/>
          <ac:spMkLst>
            <pc:docMk/>
            <pc:sldMk cId="1485266963" sldId="360"/>
            <ac:spMk id="6" creationId="{550AF676-FDBD-4A26-5F80-136047F264C5}"/>
          </ac:spMkLst>
        </pc:spChg>
        <pc:spChg chg="del">
          <ac:chgData name="이 상준" userId="97f021906d17d0ed" providerId="Windows Live" clId="Web-{36190BFD-7619-4979-805C-A21FFB9552A8}" dt="2023-10-12T08:47:41.941" v="2"/>
          <ac:spMkLst>
            <pc:docMk/>
            <pc:sldMk cId="1485266963" sldId="360"/>
            <ac:spMk id="14" creationId="{43B38385-B03D-ED35-35C2-BEDA61903B7F}"/>
          </ac:spMkLst>
        </pc:spChg>
        <pc:spChg chg="add del mod">
          <ac:chgData name="이 상준" userId="97f021906d17d0ed" providerId="Windows Live" clId="Web-{36190BFD-7619-4979-805C-A21FFB9552A8}" dt="2023-10-13T05:26:05.089" v="1050" actId="20577"/>
          <ac:spMkLst>
            <pc:docMk/>
            <pc:sldMk cId="1485266963" sldId="360"/>
            <ac:spMk id="16" creationId="{A75BC581-C1B1-9921-5C32-06C94B3E9B0D}"/>
          </ac:spMkLst>
        </pc:spChg>
      </pc:sldChg>
      <pc:sldChg chg="addSp modSp">
        <pc:chgData name="이 상준" userId="97f021906d17d0ed" providerId="Windows Live" clId="Web-{36190BFD-7619-4979-805C-A21FFB9552A8}" dt="2023-10-13T08:09:49.434" v="1377" actId="20577"/>
        <pc:sldMkLst>
          <pc:docMk/>
          <pc:sldMk cId="444412003" sldId="361"/>
        </pc:sldMkLst>
        <pc:spChg chg="mod">
          <ac:chgData name="이 상준" userId="97f021906d17d0ed" providerId="Windows Live" clId="Web-{36190BFD-7619-4979-805C-A21FFB9552A8}" dt="2023-10-13T07:56:13.104" v="1093" actId="20577"/>
          <ac:spMkLst>
            <pc:docMk/>
            <pc:sldMk cId="444412003" sldId="361"/>
            <ac:spMk id="2" creationId="{261FEC72-58E2-1B97-DDA6-628DFCBBA00A}"/>
          </ac:spMkLst>
        </pc:spChg>
        <pc:spChg chg="mod">
          <ac:chgData name="이 상준" userId="97f021906d17d0ed" providerId="Windows Live" clId="Web-{36190BFD-7619-4979-805C-A21FFB9552A8}" dt="2023-10-13T07:56:28.120" v="1110" actId="20577"/>
          <ac:spMkLst>
            <pc:docMk/>
            <pc:sldMk cId="444412003" sldId="361"/>
            <ac:spMk id="3" creationId="{8D1CE76A-8255-CCDE-9E27-EDF3F5B73F48}"/>
          </ac:spMkLst>
        </pc:spChg>
        <pc:spChg chg="mod">
          <ac:chgData name="이 상준" userId="97f021906d17d0ed" providerId="Windows Live" clId="Web-{36190BFD-7619-4979-805C-A21FFB9552A8}" dt="2023-10-13T08:00:37.703" v="1285" actId="20577"/>
          <ac:spMkLst>
            <pc:docMk/>
            <pc:sldMk cId="444412003" sldId="361"/>
            <ac:spMk id="5" creationId="{8D99B8E1-044C-B1DF-0949-80D67925F556}"/>
          </ac:spMkLst>
        </pc:spChg>
        <pc:spChg chg="add mod">
          <ac:chgData name="이 상준" userId="97f021906d17d0ed" providerId="Windows Live" clId="Web-{36190BFD-7619-4979-805C-A21FFB9552A8}" dt="2023-10-13T08:09:49.434" v="1377" actId="20577"/>
          <ac:spMkLst>
            <pc:docMk/>
            <pc:sldMk cId="444412003" sldId="361"/>
            <ac:spMk id="6" creationId="{420A04D8-D817-3126-3FF9-D9F7DFACFD43}"/>
          </ac:spMkLst>
        </pc:spChg>
        <pc:spChg chg="add mod">
          <ac:chgData name="이 상준" userId="97f021906d17d0ed" providerId="Windows Live" clId="Web-{36190BFD-7619-4979-805C-A21FFB9552A8}" dt="2023-10-13T08:01:30.955" v="1316" actId="20577"/>
          <ac:spMkLst>
            <pc:docMk/>
            <pc:sldMk cId="444412003" sldId="361"/>
            <ac:spMk id="9" creationId="{81FFC239-54AE-9547-138E-FE6E14DDE0C9}"/>
          </ac:spMkLst>
        </pc:spChg>
        <pc:spChg chg="mod">
          <ac:chgData name="이 상준" userId="97f021906d17d0ed" providerId="Windows Live" clId="Web-{36190BFD-7619-4979-805C-A21FFB9552A8}" dt="2023-10-13T07:58:46.248" v="1152" actId="1076"/>
          <ac:spMkLst>
            <pc:docMk/>
            <pc:sldMk cId="444412003" sldId="361"/>
            <ac:spMk id="14" creationId="{43B38385-B03D-ED35-35C2-BEDA61903B7F}"/>
          </ac:spMkLst>
        </pc:spChg>
        <pc:spChg chg="mod">
          <ac:chgData name="이 상준" userId="97f021906d17d0ed" providerId="Windows Live" clId="Web-{36190BFD-7619-4979-805C-A21FFB9552A8}" dt="2023-10-13T07:57:22.059" v="1132" actId="14100"/>
          <ac:spMkLst>
            <pc:docMk/>
            <pc:sldMk cId="444412003" sldId="361"/>
            <ac:spMk id="16" creationId="{A75BC581-C1B1-9921-5C32-06C94B3E9B0D}"/>
          </ac:spMkLst>
        </pc:spChg>
      </pc:sldChg>
      <pc:sldChg chg="addSp delSp modSp add replId">
        <pc:chgData name="이 상준" userId="97f021906d17d0ed" providerId="Windows Live" clId="Web-{36190BFD-7619-4979-805C-A21FFB9552A8}" dt="2023-10-12T09:35:34.807" v="480" actId="20577"/>
        <pc:sldMkLst>
          <pc:docMk/>
          <pc:sldMk cId="929678556" sldId="362"/>
        </pc:sldMkLst>
        <pc:spChg chg="mod">
          <ac:chgData name="이 상준" userId="97f021906d17d0ed" providerId="Windows Live" clId="Web-{36190BFD-7619-4979-805C-A21FFB9552A8}" dt="2023-10-12T09:17:45.082" v="121" actId="20577"/>
          <ac:spMkLst>
            <pc:docMk/>
            <pc:sldMk cId="929678556" sldId="362"/>
            <ac:spMk id="3" creationId="{8D1CE76A-8255-CCDE-9E27-EDF3F5B73F48}"/>
          </ac:spMkLst>
        </pc:spChg>
        <pc:spChg chg="del">
          <ac:chgData name="이 상준" userId="97f021906d17d0ed" providerId="Windows Live" clId="Web-{36190BFD-7619-4979-805C-A21FFB9552A8}" dt="2023-10-12T09:17:11.862" v="68"/>
          <ac:spMkLst>
            <pc:docMk/>
            <pc:sldMk cId="929678556" sldId="362"/>
            <ac:spMk id="5" creationId="{8D99B8E1-044C-B1DF-0949-80D67925F556}"/>
          </ac:spMkLst>
        </pc:spChg>
        <pc:spChg chg="add del mod">
          <ac:chgData name="이 상준" userId="97f021906d17d0ed" providerId="Windows Live" clId="Web-{36190BFD-7619-4979-805C-A21FFB9552A8}" dt="2023-10-12T09:17:14.331" v="70"/>
          <ac:spMkLst>
            <pc:docMk/>
            <pc:sldMk cId="929678556" sldId="362"/>
            <ac:spMk id="6" creationId="{F3A5642E-BA31-94E8-9F60-3CBED1137D28}"/>
          </ac:spMkLst>
        </pc:spChg>
        <pc:spChg chg="del">
          <ac:chgData name="이 상준" userId="97f021906d17d0ed" providerId="Windows Live" clId="Web-{36190BFD-7619-4979-805C-A21FFB9552A8}" dt="2023-10-12T09:17:12.878" v="69"/>
          <ac:spMkLst>
            <pc:docMk/>
            <pc:sldMk cId="929678556" sldId="362"/>
            <ac:spMk id="14" creationId="{43B38385-B03D-ED35-35C2-BEDA61903B7F}"/>
          </ac:spMkLst>
        </pc:spChg>
        <pc:spChg chg="mod">
          <ac:chgData name="이 상준" userId="97f021906d17d0ed" providerId="Windows Live" clId="Web-{36190BFD-7619-4979-805C-A21FFB9552A8}" dt="2023-10-12T09:35:34.807" v="480" actId="20577"/>
          <ac:spMkLst>
            <pc:docMk/>
            <pc:sldMk cId="929678556" sldId="362"/>
            <ac:spMk id="16" creationId="{A75BC581-C1B1-9921-5C32-06C94B3E9B0D}"/>
          </ac:spMkLst>
        </pc:spChg>
      </pc:sldChg>
      <pc:sldChg chg="addSp delSp modSp add replId">
        <pc:chgData name="이 상준" userId="97f021906d17d0ed" providerId="Windows Live" clId="Web-{36190BFD-7619-4979-805C-A21FFB9552A8}" dt="2023-10-13T08:37:59.173" v="1667" actId="20577"/>
        <pc:sldMkLst>
          <pc:docMk/>
          <pc:sldMk cId="1627802335" sldId="363"/>
        </pc:sldMkLst>
        <pc:spChg chg="mod">
          <ac:chgData name="이 상준" userId="97f021906d17d0ed" providerId="Windows Live" clId="Web-{36190BFD-7619-4979-805C-A21FFB9552A8}" dt="2023-10-13T08:00:57.641" v="1295" actId="20577"/>
          <ac:spMkLst>
            <pc:docMk/>
            <pc:sldMk cId="1627802335" sldId="363"/>
            <ac:spMk id="3" creationId="{8D1CE76A-8255-CCDE-9E27-EDF3F5B73F48}"/>
          </ac:spMkLst>
        </pc:spChg>
        <pc:spChg chg="del mod">
          <ac:chgData name="이 상준" userId="97f021906d17d0ed" providerId="Windows Live" clId="Web-{36190BFD-7619-4979-805C-A21FFB9552A8}" dt="2023-10-13T08:16:16.520" v="1382"/>
          <ac:spMkLst>
            <pc:docMk/>
            <pc:sldMk cId="1627802335" sldId="363"/>
            <ac:spMk id="5" creationId="{8D99B8E1-044C-B1DF-0949-80D67925F556}"/>
          </ac:spMkLst>
        </pc:spChg>
        <pc:spChg chg="add del mod">
          <ac:chgData name="이 상준" userId="97f021906d17d0ed" providerId="Windows Live" clId="Web-{36190BFD-7619-4979-805C-A21FFB9552A8}" dt="2023-10-13T08:16:55.256" v="1383"/>
          <ac:spMkLst>
            <pc:docMk/>
            <pc:sldMk cId="1627802335" sldId="363"/>
            <ac:spMk id="6" creationId="{29308347-5BC6-2818-97D1-9DD1F9E6FD66}"/>
          </ac:spMkLst>
        </pc:spChg>
        <pc:spChg chg="add mod">
          <ac:chgData name="이 상준" userId="97f021906d17d0ed" providerId="Windows Live" clId="Web-{36190BFD-7619-4979-805C-A21FFB9552A8}" dt="2023-10-13T08:37:59.173" v="1667" actId="20577"/>
          <ac:spMkLst>
            <pc:docMk/>
            <pc:sldMk cId="1627802335" sldId="363"/>
            <ac:spMk id="11" creationId="{13B90D62-E515-DD85-20EE-889B78227B0A}"/>
          </ac:spMkLst>
        </pc:spChg>
        <pc:spChg chg="del">
          <ac:chgData name="이 상준" userId="97f021906d17d0ed" providerId="Windows Live" clId="Web-{36190BFD-7619-4979-805C-A21FFB9552A8}" dt="2023-10-13T08:16:12.348" v="1378"/>
          <ac:spMkLst>
            <pc:docMk/>
            <pc:sldMk cId="1627802335" sldId="363"/>
            <ac:spMk id="14" creationId="{43B38385-B03D-ED35-35C2-BEDA61903B7F}"/>
          </ac:spMkLst>
        </pc:spChg>
        <pc:spChg chg="del mod">
          <ac:chgData name="이 상준" userId="97f021906d17d0ed" providerId="Windows Live" clId="Web-{36190BFD-7619-4979-805C-A21FFB9552A8}" dt="2023-10-13T08:16:13.723" v="1380"/>
          <ac:spMkLst>
            <pc:docMk/>
            <pc:sldMk cId="1627802335" sldId="363"/>
            <ac:spMk id="16" creationId="{A75BC581-C1B1-9921-5C32-06C94B3E9B0D}"/>
          </ac:spMkLst>
        </pc:spChg>
        <pc:picChg chg="add mod ord">
          <ac:chgData name="이 상준" userId="97f021906d17d0ed" providerId="Windows Live" clId="Web-{36190BFD-7619-4979-805C-A21FFB9552A8}" dt="2023-10-13T08:35:19.857" v="1417" actId="1076"/>
          <ac:picMkLst>
            <pc:docMk/>
            <pc:sldMk cId="1627802335" sldId="363"/>
            <ac:picMk id="9" creationId="{D9EE2CE7-F863-3F18-B408-019FCDE26477}"/>
          </ac:picMkLst>
        </pc:picChg>
      </pc:sldChg>
      <pc:sldChg chg="addSp delSp modSp add replId">
        <pc:chgData name="이 상준" userId="97f021906d17d0ed" providerId="Windows Live" clId="Web-{36190BFD-7619-4979-805C-A21FFB9552A8}" dt="2023-10-13T08:43:30.961" v="1798" actId="14100"/>
        <pc:sldMkLst>
          <pc:docMk/>
          <pc:sldMk cId="3315541579" sldId="364"/>
        </pc:sldMkLst>
        <pc:spChg chg="mod">
          <ac:chgData name="이 상준" userId="97f021906d17d0ed" providerId="Windows Live" clId="Web-{36190BFD-7619-4979-805C-A21FFB9552A8}" dt="2023-10-13T08:38:14.502" v="1670" actId="20577"/>
          <ac:spMkLst>
            <pc:docMk/>
            <pc:sldMk cId="3315541579" sldId="364"/>
            <ac:spMk id="3" creationId="{8D1CE76A-8255-CCDE-9E27-EDF3F5B73F48}"/>
          </ac:spMkLst>
        </pc:spChg>
        <pc:spChg chg="add del mod">
          <ac:chgData name="이 상준" userId="97f021906d17d0ed" providerId="Windows Live" clId="Web-{36190BFD-7619-4979-805C-A21FFB9552A8}" dt="2023-10-13T08:30:35.382" v="1400"/>
          <ac:spMkLst>
            <pc:docMk/>
            <pc:sldMk cId="3315541579" sldId="364"/>
            <ac:spMk id="6" creationId="{A8CFD9C9-06B8-030A-3D6F-8F27992D77C7}"/>
          </ac:spMkLst>
        </pc:spChg>
        <pc:spChg chg="add mod">
          <ac:chgData name="이 상준" userId="97f021906d17d0ed" providerId="Windows Live" clId="Web-{36190BFD-7619-4979-805C-A21FFB9552A8}" dt="2023-10-13T08:43:30.961" v="1798" actId="14100"/>
          <ac:spMkLst>
            <pc:docMk/>
            <pc:sldMk cId="3315541579" sldId="364"/>
            <ac:spMk id="13" creationId="{B09ACA64-39E6-8DF3-0AAF-1012D75D21F5}"/>
          </ac:spMkLst>
        </pc:spChg>
        <pc:picChg chg="add del mod">
          <ac:chgData name="이 상준" userId="97f021906d17d0ed" providerId="Windows Live" clId="Web-{36190BFD-7619-4979-805C-A21FFB9552A8}" dt="2023-10-13T08:30:33.195" v="1398"/>
          <ac:picMkLst>
            <pc:docMk/>
            <pc:sldMk cId="3315541579" sldId="364"/>
            <ac:picMk id="4" creationId="{1EC1186B-0C1D-8D3A-3F5E-AD9B76264C36}"/>
          </ac:picMkLst>
        </pc:picChg>
        <pc:picChg chg="del">
          <ac:chgData name="이 상준" userId="97f021906d17d0ed" providerId="Windows Live" clId="Web-{36190BFD-7619-4979-805C-A21FFB9552A8}" dt="2023-10-13T08:30:34.836" v="1399"/>
          <ac:picMkLst>
            <pc:docMk/>
            <pc:sldMk cId="3315541579" sldId="364"/>
            <ac:picMk id="9" creationId="{D9EE2CE7-F863-3F18-B408-019FCDE26477}"/>
          </ac:picMkLst>
        </pc:picChg>
        <pc:picChg chg="add mod ord">
          <ac:chgData name="이 상준" userId="97f021906d17d0ed" providerId="Windows Live" clId="Web-{36190BFD-7619-4979-805C-A21FFB9552A8}" dt="2023-10-13T08:31:16.758" v="1416" actId="1076"/>
          <ac:picMkLst>
            <pc:docMk/>
            <pc:sldMk cId="3315541579" sldId="364"/>
            <ac:picMk id="10" creationId="{FE2F2C51-E305-30CD-83FD-1240C6BC2976}"/>
          </ac:picMkLst>
        </pc:picChg>
        <pc:picChg chg="add del mod">
          <ac:chgData name="이 상준" userId="97f021906d17d0ed" providerId="Windows Live" clId="Web-{36190BFD-7619-4979-805C-A21FFB9552A8}" dt="2023-10-13T08:38:20.627" v="1674"/>
          <ac:picMkLst>
            <pc:docMk/>
            <pc:sldMk cId="3315541579" sldId="364"/>
            <ac:picMk id="11" creationId="{9D615A08-CCBC-BB3F-1259-A2EE3F4466CC}"/>
          </ac:picMkLst>
        </pc:picChg>
      </pc:sldChg>
      <pc:sldChg chg="addSp delSp modSp add replId">
        <pc:chgData name="이 상준" userId="97f021906d17d0ed" providerId="Windows Live" clId="Web-{36190BFD-7619-4979-805C-A21FFB9552A8}" dt="2023-10-13T08:38:44.830" v="1683" actId="1076"/>
        <pc:sldMkLst>
          <pc:docMk/>
          <pc:sldMk cId="2319931266" sldId="365"/>
        </pc:sldMkLst>
        <pc:spChg chg="mod">
          <ac:chgData name="이 상준" userId="97f021906d17d0ed" providerId="Windows Live" clId="Web-{36190BFD-7619-4979-805C-A21FFB9552A8}" dt="2023-10-13T08:38:17.517" v="1672" actId="20577"/>
          <ac:spMkLst>
            <pc:docMk/>
            <pc:sldMk cId="2319931266" sldId="365"/>
            <ac:spMk id="3" creationId="{8D1CE76A-8255-CCDE-9E27-EDF3F5B73F48}"/>
          </ac:spMkLst>
        </pc:spChg>
        <pc:spChg chg="add mod">
          <ac:chgData name="이 상준" userId="97f021906d17d0ed" providerId="Windows Live" clId="Web-{36190BFD-7619-4979-805C-A21FFB9552A8}" dt="2023-10-13T08:38:44.830" v="1683" actId="1076"/>
          <ac:spMkLst>
            <pc:docMk/>
            <pc:sldMk cId="2319931266" sldId="365"/>
            <ac:spMk id="5" creationId="{DC202054-0750-042A-4FE9-E320E68088A7}"/>
          </ac:spMkLst>
        </pc:spChg>
        <pc:picChg chg="del">
          <ac:chgData name="이 상준" userId="97f021906d17d0ed" providerId="Windows Live" clId="Web-{36190BFD-7619-4979-805C-A21FFB9552A8}" dt="2023-10-13T08:38:18.345" v="1673"/>
          <ac:picMkLst>
            <pc:docMk/>
            <pc:sldMk cId="2319931266" sldId="365"/>
            <ac:picMk id="10" creationId="{FE2F2C51-E305-30CD-83FD-1240C6BC2976}"/>
          </ac:picMkLst>
        </pc:picChg>
        <pc:picChg chg="mod">
          <ac:chgData name="이 상준" userId="97f021906d17d0ed" providerId="Windows Live" clId="Web-{36190BFD-7619-4979-805C-A21FFB9552A8}" dt="2023-10-13T08:38:40.049" v="1682" actId="1076"/>
          <ac:picMkLst>
            <pc:docMk/>
            <pc:sldMk cId="2319931266" sldId="365"/>
            <ac:picMk id="11" creationId="{9D615A08-CCBC-BB3F-1259-A2EE3F4466CC}"/>
          </ac:picMkLst>
        </pc:picChg>
      </pc:sldChg>
    </pc:docChg>
  </pc:docChgLst>
  <pc:docChgLst>
    <pc:chgData name="상준 이" userId="97f021906d17d0ed" providerId="LiveId" clId="{3D7F42FF-11B0-4C97-A210-1BFFAEF98218}"/>
    <pc:docChg chg="undo custSel addSld delSld modSld">
      <pc:chgData name="상준 이" userId="97f021906d17d0ed" providerId="LiveId" clId="{3D7F42FF-11B0-4C97-A210-1BFFAEF98218}" dt="2023-10-14T08:12:16.260" v="2585" actId="478"/>
      <pc:docMkLst>
        <pc:docMk/>
      </pc:docMkLst>
      <pc:sldChg chg="del">
        <pc:chgData name="상준 이" userId="97f021906d17d0ed" providerId="LiveId" clId="{3D7F42FF-11B0-4C97-A210-1BFFAEF98218}" dt="2023-10-14T08:12:01.313" v="2566" actId="47"/>
        <pc:sldMkLst>
          <pc:docMk/>
          <pc:sldMk cId="2125518081" sldId="345"/>
        </pc:sldMkLst>
      </pc:sldChg>
      <pc:sldChg chg="del">
        <pc:chgData name="상준 이" userId="97f021906d17d0ed" providerId="LiveId" clId="{3D7F42FF-11B0-4C97-A210-1BFFAEF98218}" dt="2023-10-14T08:12:00.053" v="2565" actId="47"/>
        <pc:sldMkLst>
          <pc:docMk/>
          <pc:sldMk cId="3522716777" sldId="359"/>
        </pc:sldMkLst>
      </pc:sldChg>
      <pc:sldChg chg="addSp delSp modSp mod">
        <pc:chgData name="상준 이" userId="97f021906d17d0ed" providerId="LiveId" clId="{3D7F42FF-11B0-4C97-A210-1BFFAEF98218}" dt="2023-10-14T06:33:59.315" v="119" actId="1076"/>
        <pc:sldMkLst>
          <pc:docMk/>
          <pc:sldMk cId="1627802335" sldId="363"/>
        </pc:sldMkLst>
        <pc:spChg chg="add del mod">
          <ac:chgData name="상준 이" userId="97f021906d17d0ed" providerId="LiveId" clId="{3D7F42FF-11B0-4C97-A210-1BFFAEF98218}" dt="2023-10-14T06:30:36.160" v="94" actId="478"/>
          <ac:spMkLst>
            <pc:docMk/>
            <pc:sldMk cId="1627802335" sldId="363"/>
            <ac:spMk id="5" creationId="{1E044E25-6EF3-26AB-7E21-1954D3D245E2}"/>
          </ac:spMkLst>
        </pc:spChg>
        <pc:spChg chg="mod">
          <ac:chgData name="상준 이" userId="97f021906d17d0ed" providerId="LiveId" clId="{3D7F42FF-11B0-4C97-A210-1BFFAEF98218}" dt="2023-10-14T06:33:59.315" v="119" actId="1076"/>
          <ac:spMkLst>
            <pc:docMk/>
            <pc:sldMk cId="1627802335" sldId="363"/>
            <ac:spMk id="11" creationId="{13B90D62-E515-DD85-20EE-889B78227B0A}"/>
          </ac:spMkLst>
        </pc:spChg>
        <pc:picChg chg="del">
          <ac:chgData name="상준 이" userId="97f021906d17d0ed" providerId="LiveId" clId="{3D7F42FF-11B0-4C97-A210-1BFFAEF98218}" dt="2023-10-14T06:30:33.803" v="92" actId="478"/>
          <ac:picMkLst>
            <pc:docMk/>
            <pc:sldMk cId="1627802335" sldId="363"/>
            <ac:picMk id="9" creationId="{D9EE2CE7-F863-3F18-B408-019FCDE26477}"/>
          </ac:picMkLst>
        </pc:picChg>
        <pc:picChg chg="add mod">
          <ac:chgData name="상준 이" userId="97f021906d17d0ed" providerId="LiveId" clId="{3D7F42FF-11B0-4C97-A210-1BFFAEF98218}" dt="2023-10-14T06:33:53.667" v="118" actId="1076"/>
          <ac:picMkLst>
            <pc:docMk/>
            <pc:sldMk cId="1627802335" sldId="363"/>
            <ac:picMk id="10" creationId="{99F3D3D0-BD8C-08AD-69DA-9D4D01147D22}"/>
          </ac:picMkLst>
        </pc:picChg>
      </pc:sldChg>
      <pc:sldChg chg="addSp delSp modSp mod">
        <pc:chgData name="상준 이" userId="97f021906d17d0ed" providerId="LiveId" clId="{3D7F42FF-11B0-4C97-A210-1BFFAEF98218}" dt="2023-10-14T07:03:18.205" v="2032" actId="14100"/>
        <pc:sldMkLst>
          <pc:docMk/>
          <pc:sldMk cId="3315541579" sldId="364"/>
        </pc:sldMkLst>
        <pc:spChg chg="add del mod">
          <ac:chgData name="상준 이" userId="97f021906d17d0ed" providerId="LiveId" clId="{3D7F42FF-11B0-4C97-A210-1BFFAEF98218}" dt="2023-10-14T05:46:13.008" v="5" actId="478"/>
          <ac:spMkLst>
            <pc:docMk/>
            <pc:sldMk cId="3315541579" sldId="364"/>
            <ac:spMk id="9" creationId="{B87E392E-88D2-2376-4CD8-151118738065}"/>
          </ac:spMkLst>
        </pc:spChg>
        <pc:spChg chg="mod">
          <ac:chgData name="상준 이" userId="97f021906d17d0ed" providerId="LiveId" clId="{3D7F42FF-11B0-4C97-A210-1BFFAEF98218}" dt="2023-10-14T07:00:53.495" v="1986" actId="20577"/>
          <ac:spMkLst>
            <pc:docMk/>
            <pc:sldMk cId="3315541579" sldId="364"/>
            <ac:spMk id="13" creationId="{B09ACA64-39E6-8DF3-0AAF-1012D75D21F5}"/>
          </ac:spMkLst>
        </pc:spChg>
        <pc:spChg chg="add mod">
          <ac:chgData name="상준 이" userId="97f021906d17d0ed" providerId="LiveId" clId="{3D7F42FF-11B0-4C97-A210-1BFFAEF98218}" dt="2023-10-14T07:03:18.205" v="2032" actId="14100"/>
          <ac:spMkLst>
            <pc:docMk/>
            <pc:sldMk cId="3315541579" sldId="364"/>
            <ac:spMk id="14" creationId="{224CD610-2807-1B19-1A76-66CB0EBB4994}"/>
          </ac:spMkLst>
        </pc:spChg>
        <pc:picChg chg="add del mod">
          <ac:chgData name="상준 이" userId="97f021906d17d0ed" providerId="LiveId" clId="{3D7F42FF-11B0-4C97-A210-1BFFAEF98218}" dt="2023-10-14T06:31:15.826" v="98" actId="478"/>
          <ac:picMkLst>
            <pc:docMk/>
            <pc:sldMk cId="3315541579" sldId="364"/>
            <ac:picMk id="5" creationId="{B0EEBD9D-AE67-F5BB-C459-69B8025E4289}"/>
          </ac:picMkLst>
        </pc:picChg>
        <pc:picChg chg="del">
          <ac:chgData name="상준 이" userId="97f021906d17d0ed" providerId="LiveId" clId="{3D7F42FF-11B0-4C97-A210-1BFFAEF98218}" dt="2023-10-14T05:46:09.839" v="4" actId="478"/>
          <ac:picMkLst>
            <pc:docMk/>
            <pc:sldMk cId="3315541579" sldId="364"/>
            <ac:picMk id="10" creationId="{FE2F2C51-E305-30CD-83FD-1240C6BC2976}"/>
          </ac:picMkLst>
        </pc:picChg>
        <pc:picChg chg="add mod">
          <ac:chgData name="상준 이" userId="97f021906d17d0ed" providerId="LiveId" clId="{3D7F42FF-11B0-4C97-A210-1BFFAEF98218}" dt="2023-10-14T06:34:07.029" v="120" actId="1076"/>
          <ac:picMkLst>
            <pc:docMk/>
            <pc:sldMk cId="3315541579" sldId="364"/>
            <ac:picMk id="12" creationId="{D3EFF429-AEF8-0C1E-F02D-D6190412AF23}"/>
          </ac:picMkLst>
        </pc:picChg>
      </pc:sldChg>
      <pc:sldChg chg="addSp delSp modSp mod">
        <pc:chgData name="상준 이" userId="97f021906d17d0ed" providerId="LiveId" clId="{3D7F42FF-11B0-4C97-A210-1BFFAEF98218}" dt="2023-10-14T07:04:18.394" v="2044" actId="14100"/>
        <pc:sldMkLst>
          <pc:docMk/>
          <pc:sldMk cId="2319931266" sldId="365"/>
        </pc:sldMkLst>
        <pc:spChg chg="mod">
          <ac:chgData name="상준 이" userId="97f021906d17d0ed" providerId="LiveId" clId="{3D7F42FF-11B0-4C97-A210-1BFFAEF98218}" dt="2023-10-14T06:59:47.380" v="1791" actId="20577"/>
          <ac:spMkLst>
            <pc:docMk/>
            <pc:sldMk cId="2319931266" sldId="365"/>
            <ac:spMk id="3" creationId="{8D1CE76A-8255-CCDE-9E27-EDF3F5B73F48}"/>
          </ac:spMkLst>
        </pc:spChg>
        <pc:spChg chg="mod">
          <ac:chgData name="상준 이" userId="97f021906d17d0ed" providerId="LiveId" clId="{3D7F42FF-11B0-4C97-A210-1BFFAEF98218}" dt="2023-10-14T06:43:05.259" v="877" actId="14100"/>
          <ac:spMkLst>
            <pc:docMk/>
            <pc:sldMk cId="2319931266" sldId="365"/>
            <ac:spMk id="5" creationId="{DC202054-0750-042A-4FE9-E320E68088A7}"/>
          </ac:spMkLst>
        </pc:spChg>
        <pc:spChg chg="add del">
          <ac:chgData name="상준 이" userId="97f021906d17d0ed" providerId="LiveId" clId="{3D7F42FF-11B0-4C97-A210-1BFFAEF98218}" dt="2023-10-14T06:42:48.017" v="855"/>
          <ac:spMkLst>
            <pc:docMk/>
            <pc:sldMk cId="2319931266" sldId="365"/>
            <ac:spMk id="9" creationId="{1B9048F3-3D18-9D95-24AC-B62232F3355E}"/>
          </ac:spMkLst>
        </pc:spChg>
        <pc:spChg chg="add mod">
          <ac:chgData name="상준 이" userId="97f021906d17d0ed" providerId="LiveId" clId="{3D7F42FF-11B0-4C97-A210-1BFFAEF98218}" dt="2023-10-14T07:03:51.767" v="2040" actId="14100"/>
          <ac:spMkLst>
            <pc:docMk/>
            <pc:sldMk cId="2319931266" sldId="365"/>
            <ac:spMk id="10" creationId="{84176B47-333E-4903-733D-FD48F73B8EB7}"/>
          </ac:spMkLst>
        </pc:spChg>
        <pc:picChg chg="add mod">
          <ac:chgData name="상준 이" userId="97f021906d17d0ed" providerId="LiveId" clId="{3D7F42FF-11B0-4C97-A210-1BFFAEF98218}" dt="2023-10-14T06:34:19.598" v="122" actId="1076"/>
          <ac:picMkLst>
            <pc:docMk/>
            <pc:sldMk cId="2319931266" sldId="365"/>
            <ac:picMk id="6" creationId="{9D8611B6-C788-3ED2-3DFF-AE5599CEEE56}"/>
          </ac:picMkLst>
        </pc:picChg>
        <pc:picChg chg="del">
          <ac:chgData name="상준 이" userId="97f021906d17d0ed" providerId="LiveId" clId="{3D7F42FF-11B0-4C97-A210-1BFFAEF98218}" dt="2023-10-14T06:33:39.096" v="113" actId="478"/>
          <ac:picMkLst>
            <pc:docMk/>
            <pc:sldMk cId="2319931266" sldId="365"/>
            <ac:picMk id="11" creationId="{9D615A08-CCBC-BB3F-1259-A2EE3F4466CC}"/>
          </ac:picMkLst>
        </pc:picChg>
        <pc:cxnChg chg="add mod">
          <ac:chgData name="상준 이" userId="97f021906d17d0ed" providerId="LiveId" clId="{3D7F42FF-11B0-4C97-A210-1BFFAEF98218}" dt="2023-10-14T07:04:18.394" v="2044" actId="14100"/>
          <ac:cxnSpMkLst>
            <pc:docMk/>
            <pc:sldMk cId="2319931266" sldId="365"/>
            <ac:cxnSpMk id="13" creationId="{CADB9E76-6673-6C0E-8D48-19874201D807}"/>
          </ac:cxnSpMkLst>
        </pc:cxnChg>
      </pc:sldChg>
      <pc:sldChg chg="addSp delSp modSp add mod">
        <pc:chgData name="상준 이" userId="97f021906d17d0ed" providerId="LiveId" clId="{3D7F42FF-11B0-4C97-A210-1BFFAEF98218}" dt="2023-10-14T07:01:47.336" v="2006" actId="20577"/>
        <pc:sldMkLst>
          <pc:docMk/>
          <pc:sldMk cId="443623505" sldId="366"/>
        </pc:sldMkLst>
        <pc:spChg chg="mod">
          <ac:chgData name="상준 이" userId="97f021906d17d0ed" providerId="LiveId" clId="{3D7F42FF-11B0-4C97-A210-1BFFAEF98218}" dt="2023-10-14T07:01:47.336" v="2006" actId="20577"/>
          <ac:spMkLst>
            <pc:docMk/>
            <pc:sldMk cId="443623505" sldId="366"/>
            <ac:spMk id="3" creationId="{8D1CE76A-8255-CCDE-9E27-EDF3F5B73F48}"/>
          </ac:spMkLst>
        </pc:spChg>
        <pc:spChg chg="mod">
          <ac:chgData name="상준 이" userId="97f021906d17d0ed" providerId="LiveId" clId="{3D7F42FF-11B0-4C97-A210-1BFFAEF98218}" dt="2023-10-14T06:56:05.857" v="1366" actId="20577"/>
          <ac:spMkLst>
            <pc:docMk/>
            <pc:sldMk cId="443623505" sldId="366"/>
            <ac:spMk id="5" creationId="{DC202054-0750-042A-4FE9-E320E68088A7}"/>
          </ac:spMkLst>
        </pc:spChg>
        <pc:picChg chg="del">
          <ac:chgData name="상준 이" userId="97f021906d17d0ed" providerId="LiveId" clId="{3D7F42FF-11B0-4C97-A210-1BFFAEF98218}" dt="2023-10-14T06:53:50.700" v="879" actId="478"/>
          <ac:picMkLst>
            <pc:docMk/>
            <pc:sldMk cId="443623505" sldId="366"/>
            <ac:picMk id="6" creationId="{9D8611B6-C788-3ED2-3DFF-AE5599CEEE56}"/>
          </ac:picMkLst>
        </pc:picChg>
        <pc:picChg chg="add mod">
          <ac:chgData name="상준 이" userId="97f021906d17d0ed" providerId="LiveId" clId="{3D7F42FF-11B0-4C97-A210-1BFFAEF98218}" dt="2023-10-14T06:53:57.380" v="884" actId="14100"/>
          <ac:picMkLst>
            <pc:docMk/>
            <pc:sldMk cId="443623505" sldId="366"/>
            <ac:picMk id="9" creationId="{F3095799-871D-1568-07EF-A238DA71A18E}"/>
          </ac:picMkLst>
        </pc:picChg>
      </pc:sldChg>
      <pc:sldChg chg="addSp delSp modSp add mod">
        <pc:chgData name="상준 이" userId="97f021906d17d0ed" providerId="LiveId" clId="{3D7F42FF-11B0-4C97-A210-1BFFAEF98218}" dt="2023-10-14T07:36:46.058" v="2564" actId="20577"/>
        <pc:sldMkLst>
          <pc:docMk/>
          <pc:sldMk cId="1910048846" sldId="367"/>
        </pc:sldMkLst>
        <pc:spChg chg="mod">
          <ac:chgData name="상준 이" userId="97f021906d17d0ed" providerId="LiveId" clId="{3D7F42FF-11B0-4C97-A210-1BFFAEF98218}" dt="2023-10-14T07:36:46.058" v="2564" actId="20577"/>
          <ac:spMkLst>
            <pc:docMk/>
            <pc:sldMk cId="1910048846" sldId="367"/>
            <ac:spMk id="3" creationId="{8D1CE76A-8255-CCDE-9E27-EDF3F5B73F48}"/>
          </ac:spMkLst>
        </pc:spChg>
        <pc:spChg chg="mod">
          <ac:chgData name="상준 이" userId="97f021906d17d0ed" providerId="LiveId" clId="{3D7F42FF-11B0-4C97-A210-1BFFAEF98218}" dt="2023-10-14T06:59:18.171" v="1789" actId="20577"/>
          <ac:spMkLst>
            <pc:docMk/>
            <pc:sldMk cId="1910048846" sldId="367"/>
            <ac:spMk id="5" creationId="{DC202054-0750-042A-4FE9-E320E68088A7}"/>
          </ac:spMkLst>
        </pc:spChg>
        <pc:picChg chg="add mod">
          <ac:chgData name="상준 이" userId="97f021906d17d0ed" providerId="LiveId" clId="{3D7F42FF-11B0-4C97-A210-1BFFAEF98218}" dt="2023-10-14T06:57:53.660" v="1370" actId="1076"/>
          <ac:picMkLst>
            <pc:docMk/>
            <pc:sldMk cId="1910048846" sldId="367"/>
            <ac:picMk id="6" creationId="{65BC0240-606D-4A60-872F-4D7A0C40182A}"/>
          </ac:picMkLst>
        </pc:picChg>
        <pc:picChg chg="del">
          <ac:chgData name="상준 이" userId="97f021906d17d0ed" providerId="LiveId" clId="{3D7F42FF-11B0-4C97-A210-1BFFAEF98218}" dt="2023-10-14T06:57:51.172" v="1368" actId="478"/>
          <ac:picMkLst>
            <pc:docMk/>
            <pc:sldMk cId="1910048846" sldId="367"/>
            <ac:picMk id="9" creationId="{F3095799-871D-1568-07EF-A238DA71A18E}"/>
          </ac:picMkLst>
        </pc:picChg>
      </pc:sldChg>
      <pc:sldChg chg="addSp delSp modSp add mod">
        <pc:chgData name="상준 이" userId="97f021906d17d0ed" providerId="LiveId" clId="{3D7F42FF-11B0-4C97-A210-1BFFAEF98218}" dt="2023-10-14T07:05:10.230" v="2139" actId="5793"/>
        <pc:sldMkLst>
          <pc:docMk/>
          <pc:sldMk cId="458664145" sldId="368"/>
        </pc:sldMkLst>
        <pc:spChg chg="mod">
          <ac:chgData name="상준 이" userId="97f021906d17d0ed" providerId="LiveId" clId="{3D7F42FF-11B0-4C97-A210-1BFFAEF98218}" dt="2023-10-14T07:02:01.526" v="2023" actId="20577"/>
          <ac:spMkLst>
            <pc:docMk/>
            <pc:sldMk cId="458664145" sldId="368"/>
            <ac:spMk id="3" creationId="{8D1CE76A-8255-CCDE-9E27-EDF3F5B73F48}"/>
          </ac:spMkLst>
        </pc:spChg>
        <pc:spChg chg="mod">
          <ac:chgData name="상준 이" userId="97f021906d17d0ed" providerId="LiveId" clId="{3D7F42FF-11B0-4C97-A210-1BFFAEF98218}" dt="2023-10-14T07:05:10.230" v="2139" actId="5793"/>
          <ac:spMkLst>
            <pc:docMk/>
            <pc:sldMk cId="458664145" sldId="368"/>
            <ac:spMk id="5" creationId="{DC202054-0750-042A-4FE9-E320E68088A7}"/>
          </ac:spMkLst>
        </pc:spChg>
        <pc:spChg chg="add mod">
          <ac:chgData name="상준 이" userId="97f021906d17d0ed" providerId="LiveId" clId="{3D7F42FF-11B0-4C97-A210-1BFFAEF98218}" dt="2023-10-14T07:04:46.664" v="2047" actId="14100"/>
          <ac:spMkLst>
            <pc:docMk/>
            <pc:sldMk cId="458664145" sldId="368"/>
            <ac:spMk id="10" creationId="{B4B2EE42-06BC-E920-E388-860132E07022}"/>
          </ac:spMkLst>
        </pc:spChg>
        <pc:picChg chg="add mod">
          <ac:chgData name="상준 이" userId="97f021906d17d0ed" providerId="LiveId" clId="{3D7F42FF-11B0-4C97-A210-1BFFAEF98218}" dt="2023-10-14T07:02:35.364" v="2027" actId="1076"/>
          <ac:picMkLst>
            <pc:docMk/>
            <pc:sldMk cId="458664145" sldId="368"/>
            <ac:picMk id="6" creationId="{5F45681D-5317-AC2F-6DF8-31CE15B3FA24}"/>
          </ac:picMkLst>
        </pc:picChg>
        <pc:picChg chg="del">
          <ac:chgData name="상준 이" userId="97f021906d17d0ed" providerId="LiveId" clId="{3D7F42FF-11B0-4C97-A210-1BFFAEF98218}" dt="2023-10-14T07:02:04.721" v="2024" actId="478"/>
          <ac:picMkLst>
            <pc:docMk/>
            <pc:sldMk cId="458664145" sldId="368"/>
            <ac:picMk id="9" creationId="{F3095799-871D-1568-07EF-A238DA71A18E}"/>
          </ac:picMkLst>
        </pc:picChg>
      </pc:sldChg>
      <pc:sldChg chg="modSp add mod">
        <pc:chgData name="상준 이" userId="97f021906d17d0ed" providerId="LiveId" clId="{3D7F42FF-11B0-4C97-A210-1BFFAEF98218}" dt="2023-10-14T07:36:38.403" v="2562" actId="20577"/>
        <pc:sldMkLst>
          <pc:docMk/>
          <pc:sldMk cId="328514480" sldId="369"/>
        </pc:sldMkLst>
        <pc:spChg chg="mod">
          <ac:chgData name="상준 이" userId="97f021906d17d0ed" providerId="LiveId" clId="{3D7F42FF-11B0-4C97-A210-1BFFAEF98218}" dt="2023-10-14T07:33:48.255" v="2146" actId="20577"/>
          <ac:spMkLst>
            <pc:docMk/>
            <pc:sldMk cId="328514480" sldId="369"/>
            <ac:spMk id="3" creationId="{8D1CE76A-8255-CCDE-9E27-EDF3F5B73F48}"/>
          </ac:spMkLst>
        </pc:spChg>
        <pc:spChg chg="mod">
          <ac:chgData name="상준 이" userId="97f021906d17d0ed" providerId="LiveId" clId="{3D7F42FF-11B0-4C97-A210-1BFFAEF98218}" dt="2023-10-14T07:36:38.403" v="2562" actId="20577"/>
          <ac:spMkLst>
            <pc:docMk/>
            <pc:sldMk cId="328514480" sldId="369"/>
            <ac:spMk id="5" creationId="{DC202054-0750-042A-4FE9-E320E68088A7}"/>
          </ac:spMkLst>
        </pc:spChg>
      </pc:sldChg>
      <pc:sldChg chg="addSp delSp modSp add mod">
        <pc:chgData name="상준 이" userId="97f021906d17d0ed" providerId="LiveId" clId="{3D7F42FF-11B0-4C97-A210-1BFFAEF98218}" dt="2023-10-14T07:35:47.575" v="2370" actId="20577"/>
        <pc:sldMkLst>
          <pc:docMk/>
          <pc:sldMk cId="3677736097" sldId="370"/>
        </pc:sldMkLst>
        <pc:spChg chg="mod">
          <ac:chgData name="상준 이" userId="97f021906d17d0ed" providerId="LiveId" clId="{3D7F42FF-11B0-4C97-A210-1BFFAEF98218}" dt="2023-10-14T07:34:05.604" v="2170" actId="20577"/>
          <ac:spMkLst>
            <pc:docMk/>
            <pc:sldMk cId="3677736097" sldId="370"/>
            <ac:spMk id="3" creationId="{8D1CE76A-8255-CCDE-9E27-EDF3F5B73F48}"/>
          </ac:spMkLst>
        </pc:spChg>
        <pc:spChg chg="mod">
          <ac:chgData name="상준 이" userId="97f021906d17d0ed" providerId="LiveId" clId="{3D7F42FF-11B0-4C97-A210-1BFFAEF98218}" dt="2023-10-14T07:35:47.575" v="2370" actId="20577"/>
          <ac:spMkLst>
            <pc:docMk/>
            <pc:sldMk cId="3677736097" sldId="370"/>
            <ac:spMk id="5" creationId="{DC202054-0750-042A-4FE9-E320E68088A7}"/>
          </ac:spMkLst>
        </pc:spChg>
        <pc:spChg chg="mod ord">
          <ac:chgData name="상준 이" userId="97f021906d17d0ed" providerId="LiveId" clId="{3D7F42FF-11B0-4C97-A210-1BFFAEF98218}" dt="2023-10-14T07:34:58.847" v="2187" actId="1036"/>
          <ac:spMkLst>
            <pc:docMk/>
            <pc:sldMk cId="3677736097" sldId="370"/>
            <ac:spMk id="10" creationId="{B4B2EE42-06BC-E920-E388-860132E07022}"/>
          </ac:spMkLst>
        </pc:spChg>
        <pc:picChg chg="del">
          <ac:chgData name="상준 이" userId="97f021906d17d0ed" providerId="LiveId" clId="{3D7F42FF-11B0-4C97-A210-1BFFAEF98218}" dt="2023-10-14T07:34:07.554" v="2171" actId="478"/>
          <ac:picMkLst>
            <pc:docMk/>
            <pc:sldMk cId="3677736097" sldId="370"/>
            <ac:picMk id="6" creationId="{5F45681D-5317-AC2F-6DF8-31CE15B3FA24}"/>
          </ac:picMkLst>
        </pc:picChg>
        <pc:picChg chg="add mod">
          <ac:chgData name="상준 이" userId="97f021906d17d0ed" providerId="LiveId" clId="{3D7F42FF-11B0-4C97-A210-1BFFAEF98218}" dt="2023-10-14T07:34:44.617" v="2181" actId="1076"/>
          <ac:picMkLst>
            <pc:docMk/>
            <pc:sldMk cId="3677736097" sldId="370"/>
            <ac:picMk id="9" creationId="{29746092-8FF4-805A-87D1-C61D679E8043}"/>
          </ac:picMkLst>
        </pc:picChg>
      </pc:sldChg>
      <pc:sldChg chg="addSp delSp modSp add mod">
        <pc:chgData name="상준 이" userId="97f021906d17d0ed" providerId="LiveId" clId="{3D7F42FF-11B0-4C97-A210-1BFFAEF98218}" dt="2023-10-14T08:12:16.260" v="2585" actId="478"/>
        <pc:sldMkLst>
          <pc:docMk/>
          <pc:sldMk cId="2655454895" sldId="371"/>
        </pc:sldMkLst>
        <pc:spChg chg="mod">
          <ac:chgData name="상준 이" userId="97f021906d17d0ed" providerId="LiveId" clId="{3D7F42FF-11B0-4C97-A210-1BFFAEF98218}" dt="2023-10-14T08:12:09.262" v="2580"/>
          <ac:spMkLst>
            <pc:docMk/>
            <pc:sldMk cId="2655454895" sldId="371"/>
            <ac:spMk id="2" creationId="{261FEC72-58E2-1B97-DDA6-628DFCBBA00A}"/>
          </ac:spMkLst>
        </pc:spChg>
        <pc:spChg chg="del">
          <ac:chgData name="상준 이" userId="97f021906d17d0ed" providerId="LiveId" clId="{3D7F42FF-11B0-4C97-A210-1BFFAEF98218}" dt="2023-10-14T08:12:14.173" v="2583" actId="478"/>
          <ac:spMkLst>
            <pc:docMk/>
            <pc:sldMk cId="2655454895" sldId="371"/>
            <ac:spMk id="3" creationId="{8D1CE76A-8255-CCDE-9E27-EDF3F5B73F48}"/>
          </ac:spMkLst>
        </pc:spChg>
        <pc:spChg chg="del">
          <ac:chgData name="상준 이" userId="97f021906d17d0ed" providerId="LiveId" clId="{3D7F42FF-11B0-4C97-A210-1BFFAEF98218}" dt="2023-10-14T08:12:12.517" v="2582" actId="478"/>
          <ac:spMkLst>
            <pc:docMk/>
            <pc:sldMk cId="2655454895" sldId="371"/>
            <ac:spMk id="5" creationId="{DC202054-0750-042A-4FE9-E320E68088A7}"/>
          </ac:spMkLst>
        </pc:spChg>
        <pc:spChg chg="add del mod">
          <ac:chgData name="상준 이" userId="97f021906d17d0ed" providerId="LiveId" clId="{3D7F42FF-11B0-4C97-A210-1BFFAEF98218}" dt="2023-10-14T08:12:15.777" v="2584" actId="478"/>
          <ac:spMkLst>
            <pc:docMk/>
            <pc:sldMk cId="2655454895" sldId="371"/>
            <ac:spMk id="9" creationId="{CEE80C38-25F8-F6EA-CA37-9C6DF92B6C0F}"/>
          </ac:spMkLst>
        </pc:spChg>
        <pc:spChg chg="add del mod">
          <ac:chgData name="상준 이" userId="97f021906d17d0ed" providerId="LiveId" clId="{3D7F42FF-11B0-4C97-A210-1BFFAEF98218}" dt="2023-10-14T08:12:16.260" v="2585" actId="478"/>
          <ac:spMkLst>
            <pc:docMk/>
            <pc:sldMk cId="2655454895" sldId="371"/>
            <ac:spMk id="11" creationId="{5ADD49D8-C91B-036D-59CD-4E1CF34F0284}"/>
          </ac:spMkLst>
        </pc:spChg>
        <pc:picChg chg="del">
          <ac:chgData name="상준 이" userId="97f021906d17d0ed" providerId="LiveId" clId="{3D7F42FF-11B0-4C97-A210-1BFFAEF98218}" dt="2023-10-14T08:12:10.034" v="2581" actId="478"/>
          <ac:picMkLst>
            <pc:docMk/>
            <pc:sldMk cId="2655454895" sldId="371"/>
            <ac:picMk id="6" creationId="{65BC0240-606D-4A60-872F-4D7A0C40182A}"/>
          </ac:picMkLst>
        </pc:picChg>
      </pc:sldChg>
    </pc:docChg>
  </pc:docChgLst>
  <pc:docChgLst>
    <pc:chgData name="이 상준" userId="97f021906d17d0ed" providerId="Windows Live" clId="Web-{94C769AF-3EA7-491D-8C5A-012922EF71A7}"/>
    <pc:docChg chg="addSld delSld modSld sldOrd">
      <pc:chgData name="이 상준" userId="97f021906d17d0ed" providerId="Windows Live" clId="Web-{94C769AF-3EA7-491D-8C5A-012922EF71A7}" dt="2023-10-12T08:06:35.341" v="2081"/>
      <pc:docMkLst>
        <pc:docMk/>
      </pc:docMkLst>
      <pc:sldChg chg="modSp">
        <pc:chgData name="이 상준" userId="97f021906d17d0ed" providerId="Windows Live" clId="Web-{94C769AF-3EA7-491D-8C5A-012922EF71A7}" dt="2023-10-12T07:56:52.585" v="2039" actId="20577"/>
        <pc:sldMkLst>
          <pc:docMk/>
          <pc:sldMk cId="2498031464" sldId="342"/>
        </pc:sldMkLst>
        <pc:spChg chg="mod">
          <ac:chgData name="이 상준" userId="97f021906d17d0ed" providerId="Windows Live" clId="Web-{94C769AF-3EA7-491D-8C5A-012922EF71A7}" dt="2023-10-12T06:06:51.541" v="23"/>
          <ac:spMkLst>
            <pc:docMk/>
            <pc:sldMk cId="2498031464" sldId="342"/>
            <ac:spMk id="2" creationId="{997874EA-2F67-60CD-631F-5A787057F8CE}"/>
          </ac:spMkLst>
        </pc:spChg>
        <pc:spChg chg="mod">
          <ac:chgData name="이 상준" userId="97f021906d17d0ed" providerId="Windows Live" clId="Web-{94C769AF-3EA7-491D-8C5A-012922EF71A7}" dt="2023-10-12T07:56:52.585" v="2039" actId="20577"/>
          <ac:spMkLst>
            <pc:docMk/>
            <pc:sldMk cId="2498031464" sldId="342"/>
            <ac:spMk id="3" creationId="{B8DDCA66-AFF2-6563-D886-02501959F735}"/>
          </ac:spMkLst>
        </pc:spChg>
        <pc:spChg chg="mod">
          <ac:chgData name="이 상준" userId="97f021906d17d0ed" providerId="Windows Live" clId="Web-{94C769AF-3EA7-491D-8C5A-012922EF71A7}" dt="2023-10-12T06:08:19.122" v="49"/>
          <ac:spMkLst>
            <pc:docMk/>
            <pc:sldMk cId="2498031464" sldId="342"/>
            <ac:spMk id="4" creationId="{2981AB9E-AF0F-CAD0-2DD2-D640FB871E66}"/>
          </ac:spMkLst>
        </pc:spChg>
      </pc:sldChg>
      <pc:sldChg chg="addSp delSp modSp ord">
        <pc:chgData name="이 상준" userId="97f021906d17d0ed" providerId="Windows Live" clId="Web-{94C769AF-3EA7-491D-8C5A-012922EF71A7}" dt="2023-10-12T07:55:35.613" v="2032" actId="20577"/>
        <pc:sldMkLst>
          <pc:docMk/>
          <pc:sldMk cId="3049025764" sldId="348"/>
        </pc:sldMkLst>
        <pc:spChg chg="mod">
          <ac:chgData name="이 상준" userId="97f021906d17d0ed" providerId="Windows Live" clId="Web-{94C769AF-3EA7-491D-8C5A-012922EF71A7}" dt="2023-10-12T07:49:39.632" v="1742" actId="1076"/>
          <ac:spMkLst>
            <pc:docMk/>
            <pc:sldMk cId="3049025764" sldId="348"/>
            <ac:spMk id="2" creationId="{261FEC72-58E2-1B97-DDA6-628DFCBBA00A}"/>
          </ac:spMkLst>
        </pc:spChg>
        <pc:spChg chg="mod">
          <ac:chgData name="이 상준" userId="97f021906d17d0ed" providerId="Windows Live" clId="Web-{94C769AF-3EA7-491D-8C5A-012922EF71A7}" dt="2023-10-12T07:43:59.994" v="1508" actId="20577"/>
          <ac:spMkLst>
            <pc:docMk/>
            <pc:sldMk cId="3049025764" sldId="348"/>
            <ac:spMk id="3" creationId="{8D1CE76A-8255-CCDE-9E27-EDF3F5B73F48}"/>
          </ac:spMkLst>
        </pc:spChg>
        <pc:spChg chg="del">
          <ac:chgData name="이 상준" userId="97f021906d17d0ed" providerId="Windows Live" clId="Web-{94C769AF-3EA7-491D-8C5A-012922EF71A7}" dt="2023-10-12T07:43:39.056" v="1501"/>
          <ac:spMkLst>
            <pc:docMk/>
            <pc:sldMk cId="3049025764" sldId="348"/>
            <ac:spMk id="4" creationId="{BDF837F0-12C8-AED0-CCBA-DEE5E6CB61AC}"/>
          </ac:spMkLst>
        </pc:spChg>
        <pc:spChg chg="mod">
          <ac:chgData name="이 상준" userId="97f021906d17d0ed" providerId="Windows Live" clId="Web-{94C769AF-3EA7-491D-8C5A-012922EF71A7}" dt="2023-10-12T07:53:19.015" v="1929" actId="1076"/>
          <ac:spMkLst>
            <pc:docMk/>
            <pc:sldMk cId="3049025764" sldId="348"/>
            <ac:spMk id="5" creationId="{8D99B8E1-044C-B1DF-0949-80D67925F556}"/>
          </ac:spMkLst>
        </pc:spChg>
        <pc:spChg chg="del">
          <ac:chgData name="이 상준" userId="97f021906d17d0ed" providerId="Windows Live" clId="Web-{94C769AF-3EA7-491D-8C5A-012922EF71A7}" dt="2023-10-12T07:43:38.853" v="1500"/>
          <ac:spMkLst>
            <pc:docMk/>
            <pc:sldMk cId="3049025764" sldId="348"/>
            <ac:spMk id="6" creationId="{65568B5F-6318-65E2-CEDA-18DE9E9733EF}"/>
          </ac:spMkLst>
        </pc:spChg>
        <pc:spChg chg="mod">
          <ac:chgData name="이 상준" userId="97f021906d17d0ed" providerId="Windows Live" clId="Web-{94C769AF-3EA7-491D-8C5A-012922EF71A7}" dt="2023-10-12T07:54:57.268" v="2018" actId="20577"/>
          <ac:spMkLst>
            <pc:docMk/>
            <pc:sldMk cId="3049025764" sldId="348"/>
            <ac:spMk id="8" creationId="{1551A61E-D0BA-E69D-4187-64D7E6E9DAD7}"/>
          </ac:spMkLst>
        </pc:spChg>
        <pc:spChg chg="add del mod">
          <ac:chgData name="이 상준" userId="97f021906d17d0ed" providerId="Windows Live" clId="Web-{94C769AF-3EA7-491D-8C5A-012922EF71A7}" dt="2023-10-12T07:43:43.290" v="1502"/>
          <ac:spMkLst>
            <pc:docMk/>
            <pc:sldMk cId="3049025764" sldId="348"/>
            <ac:spMk id="10" creationId="{06104FAF-729F-68B6-4A78-B1CAC6101CDC}"/>
          </ac:spMkLst>
        </pc:spChg>
        <pc:spChg chg="add del mod">
          <ac:chgData name="이 상준" userId="97f021906d17d0ed" providerId="Windows Live" clId="Web-{94C769AF-3EA7-491D-8C5A-012922EF71A7}" dt="2023-10-12T07:43:44.134" v="1503"/>
          <ac:spMkLst>
            <pc:docMk/>
            <pc:sldMk cId="3049025764" sldId="348"/>
            <ac:spMk id="12" creationId="{16967E79-EF96-F211-DF0A-B328830EDE5F}"/>
          </ac:spMkLst>
        </pc:spChg>
        <pc:spChg chg="add mod">
          <ac:chgData name="이 상준" userId="97f021906d17d0ed" providerId="Windows Live" clId="Web-{94C769AF-3EA7-491D-8C5A-012922EF71A7}" dt="2023-10-12T07:53:18.983" v="1928" actId="1076"/>
          <ac:spMkLst>
            <pc:docMk/>
            <pc:sldMk cId="3049025764" sldId="348"/>
            <ac:spMk id="14" creationId="{43B38385-B03D-ED35-35C2-BEDA61903B7F}"/>
          </ac:spMkLst>
        </pc:spChg>
        <pc:spChg chg="add mod">
          <ac:chgData name="이 상준" userId="97f021906d17d0ed" providerId="Windows Live" clId="Web-{94C769AF-3EA7-491D-8C5A-012922EF71A7}" dt="2023-10-12T07:55:35.613" v="2032" actId="20577"/>
          <ac:spMkLst>
            <pc:docMk/>
            <pc:sldMk cId="3049025764" sldId="348"/>
            <ac:spMk id="16" creationId="{A75BC581-C1B1-9921-5C32-06C94B3E9B0D}"/>
          </ac:spMkLst>
        </pc:spChg>
      </pc:sldChg>
      <pc:sldChg chg="addSp modSp">
        <pc:chgData name="이 상준" userId="97f021906d17d0ed" providerId="Windows Live" clId="Web-{94C769AF-3EA7-491D-8C5A-012922EF71A7}" dt="2023-10-12T06:29:13.910" v="258" actId="20577"/>
        <pc:sldMkLst>
          <pc:docMk/>
          <pc:sldMk cId="2249031310" sldId="351"/>
        </pc:sldMkLst>
        <pc:spChg chg="mod">
          <ac:chgData name="이 상준" userId="97f021906d17d0ed" providerId="Windows Live" clId="Web-{94C769AF-3EA7-491D-8C5A-012922EF71A7}" dt="2023-10-12T06:18:52.876" v="222" actId="20577"/>
          <ac:spMkLst>
            <pc:docMk/>
            <pc:sldMk cId="2249031310" sldId="351"/>
            <ac:spMk id="3" creationId="{B90F77A5-9A4F-1583-1DB9-95BA90866C29}"/>
          </ac:spMkLst>
        </pc:spChg>
        <pc:spChg chg="mod">
          <ac:chgData name="이 상준" userId="97f021906d17d0ed" providerId="Windows Live" clId="Web-{94C769AF-3EA7-491D-8C5A-012922EF71A7}" dt="2023-10-12T06:17:10.185" v="154" actId="20577"/>
          <ac:spMkLst>
            <pc:docMk/>
            <pc:sldMk cId="2249031310" sldId="351"/>
            <ac:spMk id="4" creationId="{5AC76B71-3E57-E2F3-291A-39B418022AD7}"/>
          </ac:spMkLst>
        </pc:spChg>
        <pc:spChg chg="mod">
          <ac:chgData name="이 상준" userId="97f021906d17d0ed" providerId="Windows Live" clId="Web-{94C769AF-3EA7-491D-8C5A-012922EF71A7}" dt="2023-10-12T06:29:13.910" v="258" actId="20577"/>
          <ac:spMkLst>
            <pc:docMk/>
            <pc:sldMk cId="2249031310" sldId="351"/>
            <ac:spMk id="17" creationId="{51D17EAA-BAAD-6B17-CF45-131271883A11}"/>
          </ac:spMkLst>
        </pc:spChg>
        <pc:picChg chg="add mod">
          <ac:chgData name="이 상준" userId="97f021906d17d0ed" providerId="Windows Live" clId="Web-{94C769AF-3EA7-491D-8C5A-012922EF71A7}" dt="2023-10-12T06:28:41.691" v="231" actId="1076"/>
          <ac:picMkLst>
            <pc:docMk/>
            <pc:sldMk cId="2249031310" sldId="351"/>
            <ac:picMk id="5" creationId="{E402BE34-A938-580E-252B-6BBEFFA973B3}"/>
          </ac:picMkLst>
        </pc:picChg>
        <pc:picChg chg="add mod">
          <ac:chgData name="이 상준" userId="97f021906d17d0ed" providerId="Windows Live" clId="Web-{94C769AF-3EA7-491D-8C5A-012922EF71A7}" dt="2023-10-12T06:28:39.409" v="230" actId="1076"/>
          <ac:picMkLst>
            <pc:docMk/>
            <pc:sldMk cId="2249031310" sldId="351"/>
            <ac:picMk id="6" creationId="{CD14EFB3-31A3-C621-9B39-28A85A2C94AF}"/>
          </ac:picMkLst>
        </pc:picChg>
      </pc:sldChg>
      <pc:sldChg chg="modSp">
        <pc:chgData name="이 상준" userId="97f021906d17d0ed" providerId="Windows Live" clId="Web-{94C769AF-3EA7-491D-8C5A-012922EF71A7}" dt="2023-10-12T07:57:14.726" v="2041" actId="1076"/>
        <pc:sldMkLst>
          <pc:docMk/>
          <pc:sldMk cId="3984182267" sldId="352"/>
        </pc:sldMkLst>
        <pc:spChg chg="mod">
          <ac:chgData name="이 상준" userId="97f021906d17d0ed" providerId="Windows Live" clId="Web-{94C769AF-3EA7-491D-8C5A-012922EF71A7}" dt="2023-10-12T06:34:30.920" v="454" actId="20577"/>
          <ac:spMkLst>
            <pc:docMk/>
            <pc:sldMk cId="3984182267" sldId="352"/>
            <ac:spMk id="2" creationId="{E7D2945C-94BA-AC11-295D-E4CACAC7E5FA}"/>
          </ac:spMkLst>
        </pc:spChg>
        <pc:spChg chg="mod">
          <ac:chgData name="이 상준" userId="97f021906d17d0ed" providerId="Windows Live" clId="Web-{94C769AF-3EA7-491D-8C5A-012922EF71A7}" dt="2023-10-12T07:57:14.726" v="2041" actId="1076"/>
          <ac:spMkLst>
            <pc:docMk/>
            <pc:sldMk cId="3984182267" sldId="352"/>
            <ac:spMk id="4" creationId="{F7A615C6-5B0E-9C55-4354-0FE24FAB35EE}"/>
          </ac:spMkLst>
        </pc:spChg>
        <pc:spChg chg="mod">
          <ac:chgData name="이 상준" userId="97f021906d17d0ed" providerId="Windows Live" clId="Web-{94C769AF-3EA7-491D-8C5A-012922EF71A7}" dt="2023-10-12T06:41:18.745" v="696" actId="20577"/>
          <ac:spMkLst>
            <pc:docMk/>
            <pc:sldMk cId="3984182267" sldId="352"/>
            <ac:spMk id="10" creationId="{DD2A3633-9718-8A40-B15C-581BB873165D}"/>
          </ac:spMkLst>
        </pc:spChg>
        <pc:spChg chg="mod">
          <ac:chgData name="이 상준" userId="97f021906d17d0ed" providerId="Windows Live" clId="Web-{94C769AF-3EA7-491D-8C5A-012922EF71A7}" dt="2023-10-12T06:37:47.957" v="635"/>
          <ac:spMkLst>
            <pc:docMk/>
            <pc:sldMk cId="3984182267" sldId="352"/>
            <ac:spMk id="28" creationId="{197F046A-7911-3E0E-7D88-A57CF0028A0A}"/>
          </ac:spMkLst>
        </pc:spChg>
        <pc:spChg chg="mod">
          <ac:chgData name="이 상준" userId="97f021906d17d0ed" providerId="Windows Live" clId="Web-{94C769AF-3EA7-491D-8C5A-012922EF71A7}" dt="2023-10-12T06:39:02.084" v="675" actId="20577"/>
          <ac:spMkLst>
            <pc:docMk/>
            <pc:sldMk cId="3984182267" sldId="352"/>
            <ac:spMk id="30" creationId="{A63CC359-8A44-9313-ADA5-3E961D2CC84F}"/>
          </ac:spMkLst>
        </pc:spChg>
        <pc:spChg chg="mod">
          <ac:chgData name="이 상준" userId="97f021906d17d0ed" providerId="Windows Live" clId="Web-{94C769AF-3EA7-491D-8C5A-012922EF71A7}" dt="2023-10-12T07:36:05.758" v="1234" actId="20577"/>
          <ac:spMkLst>
            <pc:docMk/>
            <pc:sldMk cId="3984182267" sldId="352"/>
            <ac:spMk id="32" creationId="{3DB2DABA-9EFA-FC6D-50D6-0493014B4A51}"/>
          </ac:spMkLst>
        </pc:spChg>
      </pc:sldChg>
      <pc:sldChg chg="addSp delSp modSp add replId">
        <pc:chgData name="이 상준" userId="97f021906d17d0ed" providerId="Windows Live" clId="Web-{94C769AF-3EA7-491D-8C5A-012922EF71A7}" dt="2023-10-12T07:57:48.946" v="2068" actId="20577"/>
        <pc:sldMkLst>
          <pc:docMk/>
          <pc:sldMk cId="4200128191" sldId="353"/>
        </pc:sldMkLst>
        <pc:spChg chg="del mod">
          <ac:chgData name="이 상준" userId="97f021906d17d0ed" providerId="Windows Live" clId="Web-{94C769AF-3EA7-491D-8C5A-012922EF71A7}" dt="2023-10-12T06:42:32.106" v="733"/>
          <ac:spMkLst>
            <pc:docMk/>
            <pc:sldMk cId="4200128191" sldId="353"/>
            <ac:spMk id="3" creationId="{8D1CE76A-8255-CCDE-9E27-EDF3F5B73F48}"/>
          </ac:spMkLst>
        </pc:spChg>
        <pc:spChg chg="del">
          <ac:chgData name="이 상준" userId="97f021906d17d0ed" providerId="Windows Live" clId="Web-{94C769AF-3EA7-491D-8C5A-012922EF71A7}" dt="2023-10-12T06:42:31.888" v="732"/>
          <ac:spMkLst>
            <pc:docMk/>
            <pc:sldMk cId="4200128191" sldId="353"/>
            <ac:spMk id="4" creationId="{BDF837F0-12C8-AED0-CCBA-DEE5E6CB61AC}"/>
          </ac:spMkLst>
        </pc:spChg>
        <pc:spChg chg="del mod">
          <ac:chgData name="이 상준" userId="97f021906d17d0ed" providerId="Windows Live" clId="Web-{94C769AF-3EA7-491D-8C5A-012922EF71A7}" dt="2023-10-12T06:42:26.481" v="728"/>
          <ac:spMkLst>
            <pc:docMk/>
            <pc:sldMk cId="4200128191" sldId="353"/>
            <ac:spMk id="5" creationId="{8D99B8E1-044C-B1DF-0949-80D67925F556}"/>
          </ac:spMkLst>
        </pc:spChg>
        <pc:spChg chg="del">
          <ac:chgData name="이 상준" userId="97f021906d17d0ed" providerId="Windows Live" clId="Web-{94C769AF-3EA7-491D-8C5A-012922EF71A7}" dt="2023-10-12T06:42:31.716" v="731"/>
          <ac:spMkLst>
            <pc:docMk/>
            <pc:sldMk cId="4200128191" sldId="353"/>
            <ac:spMk id="6" creationId="{65568B5F-6318-65E2-CEDA-18DE9E9733EF}"/>
          </ac:spMkLst>
        </pc:spChg>
        <pc:spChg chg="mod">
          <ac:chgData name="이 상준" userId="97f021906d17d0ed" providerId="Windows Live" clId="Web-{94C769AF-3EA7-491D-8C5A-012922EF71A7}" dt="2023-10-12T06:42:46.794" v="754" actId="20577"/>
          <ac:spMkLst>
            <pc:docMk/>
            <pc:sldMk cId="4200128191" sldId="353"/>
            <ac:spMk id="8" creationId="{1551A61E-D0BA-E69D-4187-64D7E6E9DAD7}"/>
          </ac:spMkLst>
        </pc:spChg>
        <pc:spChg chg="add del mod">
          <ac:chgData name="이 상준" userId="97f021906d17d0ed" providerId="Windows Live" clId="Web-{94C769AF-3EA7-491D-8C5A-012922EF71A7}" dt="2023-10-12T06:42:31.513" v="730"/>
          <ac:spMkLst>
            <pc:docMk/>
            <pc:sldMk cId="4200128191" sldId="353"/>
            <ac:spMk id="10" creationId="{250E0873-B37A-0D57-B291-2CF29FAC375C}"/>
          </ac:spMkLst>
        </pc:spChg>
        <pc:spChg chg="add del mod">
          <ac:chgData name="이 상준" userId="97f021906d17d0ed" providerId="Windows Live" clId="Web-{94C769AF-3EA7-491D-8C5A-012922EF71A7}" dt="2023-10-12T06:42:36.591" v="736"/>
          <ac:spMkLst>
            <pc:docMk/>
            <pc:sldMk cId="4200128191" sldId="353"/>
            <ac:spMk id="12" creationId="{1EC5831C-0433-98E3-BCA1-848B7B4FB892}"/>
          </ac:spMkLst>
        </pc:spChg>
        <pc:spChg chg="add del mod">
          <ac:chgData name="이 상준" userId="97f021906d17d0ed" providerId="Windows Live" clId="Web-{94C769AF-3EA7-491D-8C5A-012922EF71A7}" dt="2023-10-12T06:42:36.591" v="735"/>
          <ac:spMkLst>
            <pc:docMk/>
            <pc:sldMk cId="4200128191" sldId="353"/>
            <ac:spMk id="14" creationId="{D61F0ADB-EE96-7954-BCD4-BF02E3C73B4C}"/>
          </ac:spMkLst>
        </pc:spChg>
        <pc:spChg chg="add del mod">
          <ac:chgData name="이 상준" userId="97f021906d17d0ed" providerId="Windows Live" clId="Web-{94C769AF-3EA7-491D-8C5A-012922EF71A7}" dt="2023-10-12T06:42:36.591" v="734"/>
          <ac:spMkLst>
            <pc:docMk/>
            <pc:sldMk cId="4200128191" sldId="353"/>
            <ac:spMk id="16" creationId="{DCF9CA0D-0A43-A055-1447-5870238CB092}"/>
          </ac:spMkLst>
        </pc:spChg>
        <pc:spChg chg="add mod">
          <ac:chgData name="이 상준" userId="97f021906d17d0ed" providerId="Windows Live" clId="Web-{94C769AF-3EA7-491D-8C5A-012922EF71A7}" dt="2023-10-12T07:11:47.533" v="1087" actId="20577"/>
          <ac:spMkLst>
            <pc:docMk/>
            <pc:sldMk cId="4200128191" sldId="353"/>
            <ac:spMk id="20" creationId="{2F677A0D-4754-80BA-A711-3902CCF6FA5A}"/>
          </ac:spMkLst>
        </pc:spChg>
        <pc:spChg chg="add mod">
          <ac:chgData name="이 상준" userId="97f021906d17d0ed" providerId="Windows Live" clId="Web-{94C769AF-3EA7-491D-8C5A-012922EF71A7}" dt="2023-10-12T07:57:48.946" v="2068" actId="20577"/>
          <ac:spMkLst>
            <pc:docMk/>
            <pc:sldMk cId="4200128191" sldId="353"/>
            <ac:spMk id="22" creationId="{B753C512-AE9A-1F61-65B6-0ADCE09569D2}"/>
          </ac:spMkLst>
        </pc:spChg>
        <pc:picChg chg="add mod">
          <ac:chgData name="이 상준" userId="97f021906d17d0ed" providerId="Windows Live" clId="Web-{94C769AF-3EA7-491D-8C5A-012922EF71A7}" dt="2023-10-12T06:45:03.298" v="767" actId="1076"/>
          <ac:picMkLst>
            <pc:docMk/>
            <pc:sldMk cId="4200128191" sldId="353"/>
            <ac:picMk id="17" creationId="{C13403E9-5B13-1656-1139-D1A09ACFE94E}"/>
          </ac:picMkLst>
        </pc:picChg>
        <pc:picChg chg="add del mod">
          <ac:chgData name="이 상준" userId="97f021906d17d0ed" providerId="Windows Live" clId="Web-{94C769AF-3EA7-491D-8C5A-012922EF71A7}" dt="2023-10-12T06:44:59.627" v="766"/>
          <ac:picMkLst>
            <pc:docMk/>
            <pc:sldMk cId="4200128191" sldId="353"/>
            <ac:picMk id="18" creationId="{FB0C7878-7488-C024-C7F6-A8C0E6C57B3D}"/>
          </ac:picMkLst>
        </pc:picChg>
      </pc:sldChg>
      <pc:sldChg chg="add del replId">
        <pc:chgData name="이 상준" userId="97f021906d17d0ed" providerId="Windows Live" clId="Web-{94C769AF-3EA7-491D-8C5A-012922EF71A7}" dt="2023-10-12T06:30:17.287" v="319"/>
        <pc:sldMkLst>
          <pc:docMk/>
          <pc:sldMk cId="4245556675" sldId="353"/>
        </pc:sldMkLst>
      </pc:sldChg>
      <pc:sldChg chg="addSp delSp modSp add replId">
        <pc:chgData name="이 상준" userId="97f021906d17d0ed" providerId="Windows Live" clId="Web-{94C769AF-3EA7-491D-8C5A-012922EF71A7}" dt="2023-10-12T06:47:03.083" v="907" actId="20577"/>
        <pc:sldMkLst>
          <pc:docMk/>
          <pc:sldMk cId="1793155024" sldId="354"/>
        </pc:sldMkLst>
        <pc:spChg chg="add mod">
          <ac:chgData name="이 상준" userId="97f021906d17d0ed" providerId="Windows Live" clId="Web-{94C769AF-3EA7-491D-8C5A-012922EF71A7}" dt="2023-10-12T06:46:28.739" v="853" actId="20577"/>
          <ac:spMkLst>
            <pc:docMk/>
            <pc:sldMk cId="1793155024" sldId="354"/>
            <ac:spMk id="4" creationId="{AD3964DF-0A71-02E1-7C2D-EEC1EB0611B6}"/>
          </ac:spMkLst>
        </pc:spChg>
        <pc:spChg chg="add mod">
          <ac:chgData name="이 상준" userId="97f021906d17d0ed" providerId="Windows Live" clId="Web-{94C769AF-3EA7-491D-8C5A-012922EF71A7}" dt="2023-10-12T06:47:03.083" v="907" actId="20577"/>
          <ac:spMkLst>
            <pc:docMk/>
            <pc:sldMk cId="1793155024" sldId="354"/>
            <ac:spMk id="6" creationId="{BC82DC61-57CF-B74B-78C4-58DCD1847CF8}"/>
          </ac:spMkLst>
        </pc:spChg>
        <pc:picChg chg="del">
          <ac:chgData name="이 상준" userId="97f021906d17d0ed" providerId="Windows Live" clId="Web-{94C769AF-3EA7-491D-8C5A-012922EF71A7}" dt="2023-10-12T06:46:01.613" v="830"/>
          <ac:picMkLst>
            <pc:docMk/>
            <pc:sldMk cId="1793155024" sldId="354"/>
            <ac:picMk id="17" creationId="{C13403E9-5B13-1656-1139-D1A09ACFE94E}"/>
          </ac:picMkLst>
        </pc:picChg>
        <pc:picChg chg="mod">
          <ac:chgData name="이 상준" userId="97f021906d17d0ed" providerId="Windows Live" clId="Web-{94C769AF-3EA7-491D-8C5A-012922EF71A7}" dt="2023-10-12T06:46:14.973" v="836" actId="1076"/>
          <ac:picMkLst>
            <pc:docMk/>
            <pc:sldMk cId="1793155024" sldId="354"/>
            <ac:picMk id="18" creationId="{FB0C7878-7488-C024-C7F6-A8C0E6C57B3D}"/>
          </ac:picMkLst>
        </pc:picChg>
      </pc:sldChg>
      <pc:sldChg chg="addSp delSp modSp add replId">
        <pc:chgData name="이 상준" userId="97f021906d17d0ed" providerId="Windows Live" clId="Web-{94C769AF-3EA7-491D-8C5A-012922EF71A7}" dt="2023-10-12T06:55:07.051" v="1074" actId="20577"/>
        <pc:sldMkLst>
          <pc:docMk/>
          <pc:sldMk cId="3188338880" sldId="355"/>
        </pc:sldMkLst>
        <pc:spChg chg="mod">
          <ac:chgData name="이 상준" userId="97f021906d17d0ed" providerId="Windows Live" clId="Web-{94C769AF-3EA7-491D-8C5A-012922EF71A7}" dt="2023-10-12T06:51:58.670" v="940" actId="20577"/>
          <ac:spMkLst>
            <pc:docMk/>
            <pc:sldMk cId="3188338880" sldId="355"/>
            <ac:spMk id="4" creationId="{AD3964DF-0A71-02E1-7C2D-EEC1EB0611B6}"/>
          </ac:spMkLst>
        </pc:spChg>
        <pc:spChg chg="mod">
          <ac:chgData name="이 상준" userId="97f021906d17d0ed" providerId="Windows Live" clId="Web-{94C769AF-3EA7-491D-8C5A-012922EF71A7}" dt="2023-10-12T06:55:07.051" v="1074" actId="20577"/>
          <ac:spMkLst>
            <pc:docMk/>
            <pc:sldMk cId="3188338880" sldId="355"/>
            <ac:spMk id="6" creationId="{BC82DC61-57CF-B74B-78C4-58DCD1847CF8}"/>
          </ac:spMkLst>
        </pc:spChg>
        <pc:picChg chg="add mod">
          <ac:chgData name="이 상준" userId="97f021906d17d0ed" providerId="Windows Live" clId="Web-{94C769AF-3EA7-491D-8C5A-012922EF71A7}" dt="2023-10-12T06:51:48.733" v="932" actId="1076"/>
          <ac:picMkLst>
            <pc:docMk/>
            <pc:sldMk cId="3188338880" sldId="355"/>
            <ac:picMk id="3" creationId="{146C3375-D4E9-2E9E-99CF-68E33F72AF43}"/>
          </ac:picMkLst>
        </pc:picChg>
        <pc:picChg chg="del">
          <ac:chgData name="이 상준" userId="97f021906d17d0ed" providerId="Windows Live" clId="Web-{94C769AF-3EA7-491D-8C5A-012922EF71A7}" dt="2023-10-12T06:51:41.998" v="929"/>
          <ac:picMkLst>
            <pc:docMk/>
            <pc:sldMk cId="3188338880" sldId="355"/>
            <ac:picMk id="18" creationId="{FB0C7878-7488-C024-C7F6-A8C0E6C57B3D}"/>
          </ac:picMkLst>
        </pc:picChg>
      </pc:sldChg>
      <pc:sldChg chg="addSp delSp modSp add replId">
        <pc:chgData name="이 상준" userId="97f021906d17d0ed" providerId="Windows Live" clId="Web-{94C769AF-3EA7-491D-8C5A-012922EF71A7}" dt="2023-10-12T07:30:47.121" v="1136" actId="20577"/>
        <pc:sldMkLst>
          <pc:docMk/>
          <pc:sldMk cId="2502217576" sldId="356"/>
        </pc:sldMkLst>
        <pc:spChg chg="mod">
          <ac:chgData name="이 상준" userId="97f021906d17d0ed" providerId="Windows Live" clId="Web-{94C769AF-3EA7-491D-8C5A-012922EF71A7}" dt="2023-10-12T07:11:42.689" v="1086" actId="20577"/>
          <ac:spMkLst>
            <pc:docMk/>
            <pc:sldMk cId="2502217576" sldId="356"/>
            <ac:spMk id="4" creationId="{AD3964DF-0A71-02E1-7C2D-EEC1EB0611B6}"/>
          </ac:spMkLst>
        </pc:spChg>
        <pc:spChg chg="mod">
          <ac:chgData name="이 상준" userId="97f021906d17d0ed" providerId="Windows Live" clId="Web-{94C769AF-3EA7-491D-8C5A-012922EF71A7}" dt="2023-10-12T07:30:47.121" v="1136" actId="20577"/>
          <ac:spMkLst>
            <pc:docMk/>
            <pc:sldMk cId="2502217576" sldId="356"/>
            <ac:spMk id="6" creationId="{BC82DC61-57CF-B74B-78C4-58DCD1847CF8}"/>
          </ac:spMkLst>
        </pc:spChg>
        <pc:picChg chg="add mod">
          <ac:chgData name="이 상준" userId="97f021906d17d0ed" providerId="Windows Live" clId="Web-{94C769AF-3EA7-491D-8C5A-012922EF71A7}" dt="2023-10-12T07:11:35.454" v="1081" actId="1076"/>
          <ac:picMkLst>
            <pc:docMk/>
            <pc:sldMk cId="2502217576" sldId="356"/>
            <ac:picMk id="3" creationId="{775D34E9-5760-446A-213F-3343E1625FA7}"/>
          </ac:picMkLst>
        </pc:picChg>
        <pc:picChg chg="del">
          <ac:chgData name="이 상준" userId="97f021906d17d0ed" providerId="Windows Live" clId="Web-{94C769AF-3EA7-491D-8C5A-012922EF71A7}" dt="2023-10-12T07:11:25.579" v="1075"/>
          <ac:picMkLst>
            <pc:docMk/>
            <pc:sldMk cId="2502217576" sldId="356"/>
            <ac:picMk id="18" creationId="{FB0C7878-7488-C024-C7F6-A8C0E6C57B3D}"/>
          </ac:picMkLst>
        </pc:picChg>
      </pc:sldChg>
      <pc:sldChg chg="modSp add ord replId">
        <pc:chgData name="이 상준" userId="97f021906d17d0ed" providerId="Windows Live" clId="Web-{94C769AF-3EA7-491D-8C5A-012922EF71A7}" dt="2023-10-12T07:42:04.802" v="1455" actId="20577"/>
        <pc:sldMkLst>
          <pc:docMk/>
          <pc:sldMk cId="3122342657" sldId="357"/>
        </pc:sldMkLst>
        <pc:spChg chg="mod">
          <ac:chgData name="이 상준" userId="97f021906d17d0ed" providerId="Windows Live" clId="Web-{94C769AF-3EA7-491D-8C5A-012922EF71A7}" dt="2023-10-12T07:31:27.685" v="1165" actId="20577"/>
          <ac:spMkLst>
            <pc:docMk/>
            <pc:sldMk cId="3122342657" sldId="357"/>
            <ac:spMk id="2" creationId="{261FEC72-58E2-1B97-DDA6-628DFCBBA00A}"/>
          </ac:spMkLst>
        </pc:spChg>
        <pc:spChg chg="mod">
          <ac:chgData name="이 상준" userId="97f021906d17d0ed" providerId="Windows Live" clId="Web-{94C769AF-3EA7-491D-8C5A-012922EF71A7}" dt="2023-10-12T07:34:06.879" v="1228" actId="20577"/>
          <ac:spMkLst>
            <pc:docMk/>
            <pc:sldMk cId="3122342657" sldId="357"/>
            <ac:spMk id="3" creationId="{8D1CE76A-8255-CCDE-9E27-EDF3F5B73F48}"/>
          </ac:spMkLst>
        </pc:spChg>
        <pc:spChg chg="mod">
          <ac:chgData name="이 상준" userId="97f021906d17d0ed" providerId="Windows Live" clId="Web-{94C769AF-3EA7-491D-8C5A-012922EF71A7}" dt="2023-10-12T07:33:43.878" v="1219" actId="20577"/>
          <ac:spMkLst>
            <pc:docMk/>
            <pc:sldMk cId="3122342657" sldId="357"/>
            <ac:spMk id="4" creationId="{BDF837F0-12C8-AED0-CCBA-DEE5E6CB61AC}"/>
          </ac:spMkLst>
        </pc:spChg>
        <pc:spChg chg="mod">
          <ac:chgData name="이 상준" userId="97f021906d17d0ed" providerId="Windows Live" clId="Web-{94C769AF-3EA7-491D-8C5A-012922EF71A7}" dt="2023-10-12T07:41:55.786" v="1437" actId="20577"/>
          <ac:spMkLst>
            <pc:docMk/>
            <pc:sldMk cId="3122342657" sldId="357"/>
            <ac:spMk id="5" creationId="{8D99B8E1-044C-B1DF-0949-80D67925F556}"/>
          </ac:spMkLst>
        </pc:spChg>
        <pc:spChg chg="mod">
          <ac:chgData name="이 상준" userId="97f021906d17d0ed" providerId="Windows Live" clId="Web-{94C769AF-3EA7-491D-8C5A-012922EF71A7}" dt="2023-10-12T07:42:04.802" v="1455" actId="20577"/>
          <ac:spMkLst>
            <pc:docMk/>
            <pc:sldMk cId="3122342657" sldId="357"/>
            <ac:spMk id="6" creationId="{65568B5F-6318-65E2-CEDA-18DE9E9733EF}"/>
          </ac:spMkLst>
        </pc:spChg>
        <pc:spChg chg="mod">
          <ac:chgData name="이 상준" userId="97f021906d17d0ed" providerId="Windows Live" clId="Web-{94C769AF-3EA7-491D-8C5A-012922EF71A7}" dt="2023-10-12T07:41:42.864" v="1424" actId="20577"/>
          <ac:spMkLst>
            <pc:docMk/>
            <pc:sldMk cId="3122342657" sldId="357"/>
            <ac:spMk id="8" creationId="{1551A61E-D0BA-E69D-4187-64D7E6E9DAD7}"/>
          </ac:spMkLst>
        </pc:spChg>
      </pc:sldChg>
      <pc:sldChg chg="modSp add del replId">
        <pc:chgData name="이 상준" userId="97f021906d17d0ed" providerId="Windows Live" clId="Web-{94C769AF-3EA7-491D-8C5A-012922EF71A7}" dt="2023-10-12T08:06:06.012" v="2071"/>
        <pc:sldMkLst>
          <pc:docMk/>
          <pc:sldMk cId="1889910603" sldId="358"/>
        </pc:sldMkLst>
        <pc:spChg chg="mod">
          <ac:chgData name="이 상준" userId="97f021906d17d0ed" providerId="Windows Live" clId="Web-{94C769AF-3EA7-491D-8C5A-012922EF71A7}" dt="2023-10-12T08:06:01.168" v="2070" actId="20577"/>
          <ac:spMkLst>
            <pc:docMk/>
            <pc:sldMk cId="1889910603" sldId="358"/>
            <ac:spMk id="2" creationId="{261FEC72-58E2-1B97-DDA6-628DFCBBA00A}"/>
          </ac:spMkLst>
        </pc:spChg>
      </pc:sldChg>
      <pc:sldChg chg="add replId">
        <pc:chgData name="이 상준" userId="97f021906d17d0ed" providerId="Windows Live" clId="Web-{94C769AF-3EA7-491D-8C5A-012922EF71A7}" dt="2023-10-12T07:31:14.466" v="1140"/>
        <pc:sldMkLst>
          <pc:docMk/>
          <pc:sldMk cId="3522716777" sldId="359"/>
        </pc:sldMkLst>
      </pc:sldChg>
      <pc:sldChg chg="modSp add replId">
        <pc:chgData name="이 상준" userId="97f021906d17d0ed" providerId="Windows Live" clId="Web-{94C769AF-3EA7-491D-8C5A-012922EF71A7}" dt="2023-10-12T08:06:21.887" v="2080" actId="20577"/>
        <pc:sldMkLst>
          <pc:docMk/>
          <pc:sldMk cId="1485266963" sldId="360"/>
        </pc:sldMkLst>
        <pc:spChg chg="mod">
          <ac:chgData name="이 상준" userId="97f021906d17d0ed" providerId="Windows Live" clId="Web-{94C769AF-3EA7-491D-8C5A-012922EF71A7}" dt="2023-10-12T08:06:21.887" v="2080" actId="20577"/>
          <ac:spMkLst>
            <pc:docMk/>
            <pc:sldMk cId="1485266963" sldId="360"/>
            <ac:spMk id="2" creationId="{261FEC72-58E2-1B97-DDA6-628DFCBBA00A}"/>
          </ac:spMkLst>
        </pc:spChg>
      </pc:sldChg>
      <pc:sldChg chg="add replId">
        <pc:chgData name="이 상준" userId="97f021906d17d0ed" providerId="Windows Live" clId="Web-{94C769AF-3EA7-491D-8C5A-012922EF71A7}" dt="2023-10-12T08:06:35.341" v="2081"/>
        <pc:sldMkLst>
          <pc:docMk/>
          <pc:sldMk cId="444412003" sldId="361"/>
        </pc:sldMkLst>
      </pc:sldChg>
    </pc:docChg>
  </pc:docChgLst>
  <pc:docChgLst>
    <pc:chgData name="이 상준" userId="97f021906d17d0ed" providerId="Windows Live" clId="Web-{22EF9A82-76BF-4C22-A149-47E58464AAFD}"/>
    <pc:docChg chg="modSld">
      <pc:chgData name="이 상준" userId="97f021906d17d0ed" providerId="Windows Live" clId="Web-{22EF9A82-76BF-4C22-A149-47E58464AAFD}" dt="2023-10-18T03:07:56.332" v="10" actId="1076"/>
      <pc:docMkLst>
        <pc:docMk/>
      </pc:docMkLst>
      <pc:sldChg chg="addSp delSp modSp addAnim">
        <pc:chgData name="이 상준" userId="97f021906d17d0ed" providerId="Windows Live" clId="Web-{22EF9A82-76BF-4C22-A149-47E58464AAFD}" dt="2023-10-18T03:07:56.332" v="10" actId="1076"/>
        <pc:sldMkLst>
          <pc:docMk/>
          <pc:sldMk cId="2655454895" sldId="371"/>
        </pc:sldMkLst>
        <pc:spChg chg="del">
          <ac:chgData name="이 상준" userId="97f021906d17d0ed" providerId="Windows Live" clId="Web-{22EF9A82-76BF-4C22-A149-47E58464AAFD}" dt="2023-10-18T03:07:35.034" v="5"/>
          <ac:spMkLst>
            <pc:docMk/>
            <pc:sldMk cId="2655454895" sldId="371"/>
            <ac:spMk id="2" creationId="{261FEC72-58E2-1B97-DDA6-628DFCBBA00A}"/>
          </ac:spMkLst>
        </pc:spChg>
        <pc:spChg chg="add del mod">
          <ac:chgData name="이 상준" userId="97f021906d17d0ed" providerId="Windows Live" clId="Web-{22EF9A82-76BF-4C22-A149-47E58464AAFD}" dt="2023-10-18T03:07:39.175" v="7"/>
          <ac:spMkLst>
            <pc:docMk/>
            <pc:sldMk cId="2655454895" sldId="371"/>
            <ac:spMk id="5" creationId="{7E874D44-2BDE-2B11-8DA1-0A132C1676B5}"/>
          </ac:spMkLst>
        </pc:spChg>
        <pc:picChg chg="add mod">
          <ac:chgData name="이 상준" userId="97f021906d17d0ed" providerId="Windows Live" clId="Web-{22EF9A82-76BF-4C22-A149-47E58464AAFD}" dt="2023-10-18T03:07:56.332" v="10" actId="1076"/>
          <ac:picMkLst>
            <pc:docMk/>
            <pc:sldMk cId="2655454895" sldId="371"/>
            <ac:picMk id="3" creationId="{A19C7F6F-0C01-1A89-B5D0-D106E7E1F2B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27147AF-F9A9-4D63-B19C-9085990CD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fr-CA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BD61C2-5F26-464A-B758-BBDE5675F1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AA82C5-7100-47B7-AA4A-688933C20CB1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2023-10-17</a:t>
            </a:fld>
            <a:endParaRPr lang="ko-KR" altLang="fr-CA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7DEE5-DD29-4FD4-85BE-B7B87A25DF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fr-CA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71C804-CB60-49D5-B44A-80D733B5C7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341B19B-2722-49DF-987B-0896100D0F31}" type="slidenum">
              <a:rPr lang="fr-C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fr-CA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770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2B78FC9-0819-4F77-9ADC-5BE7F4411B85}" type="datetime1">
              <a:rPr lang="ko-KR" altLang="en-US" noProof="0" smtClean="0"/>
              <a:t>2023-10-17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F75CB5-5666-5049-9AE0-38EFD385C21E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083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10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88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169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46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13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084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14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169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15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618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16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614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17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6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18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017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19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83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947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20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198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21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05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fr-CA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67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EF75CB5-5666-5049-9AE0-38EFD385C21E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4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5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5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88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6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521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7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40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8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206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altLang="ko-KR" smtClean="0"/>
              <a:pPr/>
              <a:t>9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71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내용 개체 틀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맑은 고딕" panose="020B0503020000020004" pitchFamily="50" charset="-127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부제를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 baseline="0">
                <a:solidFill>
                  <a:schemeClr val="bg1"/>
                </a:solidFill>
                <a:latin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내용 개체 틀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스타일 편집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  <a:endParaRPr lang="ko-KR" altLang="en-US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  <a:endParaRPr lang="ko-KR" altLang="en-US" noProof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ko-KR" altLang="en-US" noProof="0">
              <a:solidFill>
                <a:schemeClr val="bg1"/>
              </a:solidFill>
            </a:endParaRPr>
          </a:p>
          <a:p>
            <a:pPr rtl="0"/>
            <a:endParaRPr lang="ko-KR" altLang="en-US" noProof="0">
              <a:solidFill>
                <a:schemeClr val="bg1"/>
              </a:solidFill>
            </a:endParaRPr>
          </a:p>
          <a:p>
            <a:pPr rtl="0"/>
            <a:endParaRPr lang="ko-KR" altLang="en-US" noProof="0">
              <a:solidFill>
                <a:schemeClr val="bg1"/>
              </a:solidFill>
            </a:endParaRPr>
          </a:p>
        </p:txBody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그래픽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rtl="0"/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바닥글 개체 틀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4" name="그래픽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그래픽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그래픽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8" name="텍스트 개체 틀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0" name="텍스트 개체 틀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66928" indent="-28346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59536" indent="-28346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15214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</p:txBody>
      </p:sp>
      <p:sp>
        <p:nvSpPr>
          <p:cNvPr id="19" name="내용 개체 틀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66928" indent="-28346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859536" indent="-28346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152144"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</p:txBody>
      </p:sp>
      <p:sp>
        <p:nvSpPr>
          <p:cNvPr id="41" name="그래픽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그래픽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그래픽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8" name="그래픽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래픽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7" name="그래픽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baseline="0" smtClean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ko-KR" altLang="en-US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여기에 이미지 또는 그래픽을 삽입하려면 클릭하세요</a:t>
            </a:r>
            <a:r>
              <a:rPr lang="en-US" altLang="ko-KR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.</a:t>
            </a:r>
            <a:endParaRPr lang="ko-KR" altLang="en-US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래픽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그래픽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7" name="그래픽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그래픽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>
                <a:solidFill>
                  <a:schemeClr val="bg1"/>
                </a:solidFill>
              </a:rPr>
              <a:t>마스터 텍스트 스타일을 편집하려면 클릭하세요</a:t>
            </a:r>
            <a:r>
              <a:rPr lang="en-US" altLang="ko-KR" noProof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그래픽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그래픽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21" name="내용 개체 틀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그래픽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그래픽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바닥글 개체 틀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그래픽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그래픽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내용 개체 틀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lvl1pPr>
              <a:defRPr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제목 편집</a:t>
            </a:r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바닥글 개체 틀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과학 연구</a:t>
            </a:r>
          </a:p>
        </p:txBody>
      </p:sp>
      <p:sp>
        <p:nvSpPr>
          <p:cNvPr id="17" name="슬라이드 번호 개체 틀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8" name="그래픽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</a:lstStyle>
          <a:p>
            <a:r>
              <a:rPr lang="ko-KR" altLang="en-US" noProof="0"/>
              <a:t>과학 연구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accent3"/>
          </a:solidFill>
          <a:latin typeface="맑은 고딕" panose="020B0503020000020004" pitchFamily="50" charset="-127"/>
          <a:ea typeface="맑은 고딕" panose="020B0503020000020004" pitchFamily="50" charset="-127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289/dotnetlive2023fal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sz="4400" dirty="0">
                <a:latin typeface="맑은 고딕"/>
                <a:ea typeface="맑은 고딕"/>
                <a:cs typeface="Biome"/>
              </a:rPr>
              <a:t>당신의 플러그인 기술, MEF</a:t>
            </a:r>
            <a:endParaRPr lang="ko-KR" altLang="en-US" sz="44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2000" dirty="0" err="1">
                <a:latin typeface="맑은 고딕"/>
                <a:ea typeface="맑은 고딕"/>
                <a:cs typeface="Biome Light"/>
              </a:rPr>
              <a:t>Managed</a:t>
            </a:r>
            <a:r>
              <a:rPr lang="ko-KR" altLang="en-US" sz="2000" dirty="0">
                <a:latin typeface="맑은 고딕"/>
                <a:ea typeface="맑은 고딕"/>
                <a:cs typeface="Biome Light"/>
              </a:rPr>
              <a:t> </a:t>
            </a:r>
            <a:r>
              <a:rPr lang="ko-KR" altLang="en-US" sz="2000" dirty="0" err="1">
                <a:latin typeface="맑은 고딕"/>
                <a:ea typeface="맑은 고딕"/>
                <a:cs typeface="Biome Light"/>
              </a:rPr>
              <a:t>Extensibility</a:t>
            </a:r>
            <a:r>
              <a:rPr lang="ko-KR" altLang="en-US" sz="2000" dirty="0">
                <a:latin typeface="맑은 고딕"/>
                <a:ea typeface="맑은 고딕"/>
                <a:cs typeface="Biome Light"/>
              </a:rPr>
              <a:t> </a:t>
            </a:r>
            <a:r>
              <a:rPr lang="ko-KR" altLang="en-US" sz="2000" dirty="0" err="1">
                <a:latin typeface="맑은 고딕"/>
                <a:ea typeface="맑은 고딕"/>
                <a:cs typeface="Biome Light"/>
              </a:rPr>
              <a:t>Framework</a:t>
            </a:r>
            <a:endParaRPr lang="ko-KR" altLang="en-US" sz="2000" dirty="0" err="1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en-US" altLang="ko-KR" dirty="0" err="1">
                <a:latin typeface="맑은 고딕"/>
                <a:ea typeface="맑은 고딕"/>
                <a:cs typeface="Arial"/>
              </a:rPr>
              <a:t>이상준</a:t>
            </a:r>
            <a:r>
              <a:rPr lang="en-US" altLang="ko-KR" dirty="0">
                <a:latin typeface="맑은 고딕"/>
                <a:ea typeface="맑은 고딕"/>
                <a:cs typeface="Arial"/>
              </a:rPr>
              <a:t>(</a:t>
            </a:r>
            <a:r>
              <a:rPr lang="en-US" altLang="ko-KR" dirty="0" err="1">
                <a:latin typeface="맑은 고딕"/>
                <a:ea typeface="맑은 고딕"/>
                <a:cs typeface="Arial"/>
              </a:rPr>
              <a:t>vincent</a:t>
            </a:r>
            <a:r>
              <a:rPr lang="en-US" altLang="ko-KR" dirty="0">
                <a:latin typeface="맑은 고딕"/>
                <a:ea typeface="맑은 고딕"/>
                <a:cs typeface="Arial"/>
              </a:rPr>
              <a:t>)</a:t>
            </a:r>
            <a:endParaRPr lang="en-US" altLang="ko-KR" dirty="0" err="1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발표자가 생각하는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이란...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3.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Plug-in의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기능을 사용하기 위해 통신이 필요하지 않음.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A75BC581-C1B1-9921-5C32-06C94B3E9B0D}"/>
              </a:ext>
            </a:extLst>
          </p:cNvPr>
          <p:cNvSpPr txBox="1">
            <a:spLocks/>
          </p:cNvSpPr>
          <p:nvPr/>
        </p:nvSpPr>
        <p:spPr>
          <a:xfrm>
            <a:off x="1143819" y="2169377"/>
            <a:ext cx="9617689" cy="1926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Main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Process와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Plug-in이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또다른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Process로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생성되어 두 개의 프로세스가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Socket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,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Named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Pipe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통신 등, 통신의 형태는 사실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Add-in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/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Built-in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이라고 부르기 어려운 형태라고 생각함.</a:t>
            </a: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프로세스가 분리되어 있다는 것은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memory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영역이 공유되지도 않고, 굳이 '제품의 확장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기술'이라고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부르기 어렵고, 전혀 무관한 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Process에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통신으로 연결해도 가능하기 때문.</a:t>
            </a: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즉, Public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Interface는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공유하는 정도의 최소한의 의존성은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갖춰야한다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967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그래서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MEF가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뭔데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MEF(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Managed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Extensibility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Framework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)</a:t>
            </a:r>
            <a:endParaRPr lang="ko-KR" altLang="en-US" dirty="0" err="1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A75BC581-C1B1-9921-5C32-06C94B3E9B0D}"/>
              </a:ext>
            </a:extLst>
          </p:cNvPr>
          <p:cNvSpPr txBox="1">
            <a:spLocks/>
          </p:cNvSpPr>
          <p:nvPr/>
        </p:nvSpPr>
        <p:spPr>
          <a:xfrm>
            <a:off x="1143819" y="2169377"/>
            <a:ext cx="9617689" cy="3255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간단하게 말하면 위에서 설명한 1,2,3번의 조건에 모두 부합하는 기술.</a:t>
            </a:r>
            <a:endParaRPr lang="ko-KR" dirty="0"/>
          </a:p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Main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Program에서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제공하는 기능 이외에 고객별로 추가적인 기능을 요청할 때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Main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Program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Update나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조건문,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Class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소스코드 책임 분리 없이 유지보수 할 수 있는 기능.</a:t>
            </a:r>
            <a:endParaRPr lang="ko-KR"/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조건문으로 분기되는 코드를 </a:t>
            </a:r>
            <a:r>
              <a:rPr lang="ko-KR" dirty="0">
                <a:latin typeface="Malgun Gothic"/>
                <a:ea typeface="Malgun Gothic"/>
                <a:cs typeface="Biome"/>
              </a:rPr>
              <a:t>OOP</a:t>
            </a:r>
            <a:r>
              <a:rPr lang="ko-KR" altLang="en-US" dirty="0">
                <a:latin typeface="Malgun Gothic"/>
                <a:ea typeface="Malgun Gothic"/>
                <a:cs typeface="Biome"/>
              </a:rPr>
              <a:t> 이론으로</a:t>
            </a:r>
            <a:r>
              <a:rPr lang="ko-KR" dirty="0">
                <a:latin typeface="Malgun Gothic"/>
                <a:ea typeface="Malgun Gothic"/>
                <a:cs typeface="Biome"/>
              </a:rPr>
              <a:t> 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class로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추상화하고, 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interface나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abstract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class를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통한 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Lazy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Binding으로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유연하게 설계할 때와 유사한데, 추가적으로 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DLL로도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Export되면서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RunTime에서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적용까지 할 수 있는 멋진 기술!</a:t>
            </a:r>
          </a:p>
          <a:p>
            <a:pPr marL="283210" indent="-283210"/>
            <a:r>
              <a:rPr lang="ko-KR" altLang="en-US" i="1" dirty="0">
                <a:latin typeface="맑은 고딕"/>
                <a:ea typeface="맑은 고딕"/>
                <a:cs typeface="Biome"/>
              </a:rPr>
              <a:t>가장 간단한 방식은 구성 요소를 애플리케이션에 코드로 포함하여 코드에서 직접 호출하는 것입니다. 그러나 이 방식에는 여러 가지 명백한 단점이 있습니다. 그 중 가장 중요한 것은 소스 코드를 수정하지 않으면 새 구성 요소를 추가할 수가 없다는 것입니다. 웹 애플리케이션의 경우에는 이러한 제한이 있어도 큰 문제가 없을 수 있지만 </a:t>
            </a:r>
            <a:r>
              <a:rPr lang="ko-KR" altLang="en-US" i="1" dirty="0">
                <a:solidFill>
                  <a:srgbClr val="FF0000"/>
                </a:solidFill>
                <a:latin typeface="맑은 고딕"/>
                <a:ea typeface="맑은 고딕"/>
                <a:cs typeface="Biome"/>
              </a:rPr>
              <a:t>클라이언트 애플리케이션에서는 이러한 제한이 있어서는 안 됩니다</a:t>
            </a:r>
            <a:r>
              <a:rPr lang="ko-KR" altLang="en-US" i="1" dirty="0">
                <a:latin typeface="맑은 고딕"/>
                <a:ea typeface="맑은 고딕"/>
                <a:cs typeface="Biome"/>
              </a:rPr>
              <a:t>. - MSDN 발췌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48526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코드 소개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1.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Github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주소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40102" y="3076343"/>
            <a:ext cx="9617689" cy="9694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WPF에서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Generic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Host(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IoC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Container)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를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사용하여 MVVM 패턴을 적용하여 개발된 프로그램에 대하여 유저별로 Service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Pack을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기능별로 제공하고 싶다.</a:t>
            </a:r>
            <a:endParaRPr lang="en-US" altLang="ko-KR" dirty="0">
              <a:latin typeface="맑은 고딕"/>
              <a:ea typeface="맑은 고딕"/>
              <a:cs typeface="Biome"/>
            </a:endParaRP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따라서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Plug-in에는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UI도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있어야하고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, 기능도 있어야 한다.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3B38385-B03D-ED35-35C2-BEDA61903B7F}"/>
              </a:ext>
            </a:extLst>
          </p:cNvPr>
          <p:cNvSpPr txBox="1">
            <a:spLocks/>
          </p:cNvSpPr>
          <p:nvPr/>
        </p:nvSpPr>
        <p:spPr>
          <a:xfrm>
            <a:off x="1144798" y="2578781"/>
            <a:ext cx="9622130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2.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Concept</a:t>
            </a:r>
            <a:endParaRPr lang="ko-KR" altLang="en-US" dirty="0" err="1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A75BC581-C1B1-9921-5C32-06C94B3E9B0D}"/>
              </a:ext>
            </a:extLst>
          </p:cNvPr>
          <p:cNvSpPr txBox="1">
            <a:spLocks/>
          </p:cNvSpPr>
          <p:nvPr/>
        </p:nvSpPr>
        <p:spPr>
          <a:xfrm>
            <a:off x="1143819" y="2169377"/>
            <a:ext cx="9617689" cy="402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en-US" altLang="ko-KR" dirty="0">
                <a:latin typeface="맑은 고딕"/>
                <a:ea typeface="맑은 고딕"/>
                <a:cs typeface="Biome"/>
                <a:hlinkClick r:id="rId3"/>
              </a:rPr>
              <a:t>github.com/christian289</a:t>
            </a:r>
            <a:r>
              <a:rPr lang="ko-KR" dirty="0">
                <a:latin typeface="맑은 고딕"/>
                <a:ea typeface="맑은 고딕"/>
                <a:cs typeface="Biome"/>
                <a:hlinkClick r:id="rId3"/>
              </a:rPr>
              <a:t>/dotnetlive2023fall</a:t>
            </a:r>
            <a:endParaRPr lang="ko-KR" dirty="0">
              <a:latin typeface="맑은 고딕"/>
              <a:ea typeface="맑은 고딕"/>
              <a:cs typeface="Biome"/>
            </a:endParaRP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420A04D8-D817-3126-3FF9-D9F7DFACFD43}"/>
              </a:ext>
            </a:extLst>
          </p:cNvPr>
          <p:cNvSpPr txBox="1">
            <a:spLocks/>
          </p:cNvSpPr>
          <p:nvPr/>
        </p:nvSpPr>
        <p:spPr>
          <a:xfrm>
            <a:off x="1143819" y="4548305"/>
            <a:ext cx="9617689" cy="1406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.NET 7 WPF</a:t>
            </a:r>
          </a:p>
          <a:p>
            <a:pPr marL="283210" indent="-283210"/>
            <a:r>
              <a:rPr lang="ko-KR" altLang="en-US" err="1">
                <a:latin typeface="맑은 고딕"/>
                <a:ea typeface="맑은 고딕"/>
                <a:cs typeface="Biome"/>
              </a:rPr>
              <a:t>CommunityToolkit.Mvvm</a:t>
            </a:r>
            <a:endParaRPr lang="ko-KR" altLang="en-US" dirty="0">
              <a:latin typeface="맑은 고딕"/>
              <a:ea typeface="맑은 고딕"/>
              <a:cs typeface="Biome"/>
            </a:endParaRPr>
          </a:p>
          <a:p>
            <a:pPr marL="283210" indent="-283210"/>
            <a:r>
              <a:rPr lang="ko-KR" altLang="en-US" err="1">
                <a:latin typeface="맑은 고딕"/>
                <a:ea typeface="맑은 고딕"/>
                <a:cs typeface="Biome"/>
              </a:rPr>
              <a:t>Microsoft.Extensions.Hosting</a:t>
            </a:r>
            <a:endParaRPr lang="ko-KR" altLang="en-US" dirty="0" err="1">
              <a:latin typeface="맑은 고딕"/>
              <a:ea typeface="맑은 고딕"/>
              <a:cs typeface="Biome"/>
            </a:endParaRPr>
          </a:p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System.ComponentModel.Composition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(&lt;- 이것이 MEF)</a:t>
            </a:r>
            <a:endParaRPr lang="ko-KR" altLang="en-US" dirty="0" err="1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81FFC239-54AE-9547-138E-FE6E14DDE0C9}"/>
              </a:ext>
            </a:extLst>
          </p:cNvPr>
          <p:cNvSpPr txBox="1">
            <a:spLocks/>
          </p:cNvSpPr>
          <p:nvPr/>
        </p:nvSpPr>
        <p:spPr>
          <a:xfrm>
            <a:off x="1144797" y="4047025"/>
            <a:ext cx="9622130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3. 적용된 기술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41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주요 포인트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1. MEF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Interface</a:t>
            </a:r>
            <a:endParaRPr lang="ko-KR" altLang="en-US" dirty="0" err="1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13B90D62-E515-DD85-20EE-889B78227B0A}"/>
              </a:ext>
            </a:extLst>
          </p:cNvPr>
          <p:cNvSpPr txBox="1">
            <a:spLocks/>
          </p:cNvSpPr>
          <p:nvPr/>
        </p:nvSpPr>
        <p:spPr>
          <a:xfrm>
            <a:off x="6239856" y="2234157"/>
            <a:ext cx="5036397" cy="27350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원래 되도록 1개의 .NET Project 안에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ViewModel과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View를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함께 위치 시키는 것을 좋아하지 않지만,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Plug-in은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개인적인 생각으로 파일 1개로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Packing된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느낌을 줄 수 있어야 한다고 생각했기 때문에 다른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아키텍쳐들을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제외하고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Plug-in에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대해서 만큼은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View와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ViewModel을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하나의 프로젝트에 위치시킴.</a:t>
            </a: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동료들 간 MVVM 적 수준 차이로 혼선을 주의해야 함.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3D3D0-BD8C-08AD-69DA-9D4D01147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146" y="2234157"/>
            <a:ext cx="41910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0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주요 포인트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2.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PluginManager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- 1</a:t>
            </a:r>
            <a:endParaRPr lang="ko-KR" altLang="en-US" dirty="0" err="1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B09ACA64-39E6-8DF3-0AAF-1012D75D21F5}"/>
              </a:ext>
            </a:extLst>
          </p:cNvPr>
          <p:cNvSpPr txBox="1">
            <a:spLocks/>
          </p:cNvSpPr>
          <p:nvPr/>
        </p:nvSpPr>
        <p:spPr>
          <a:xfrm>
            <a:off x="6277117" y="2164760"/>
            <a:ext cx="4915592" cy="2152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Manager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접미사로 명명된 클래스는 개인적으로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Singleton으로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사용 중.</a:t>
            </a:r>
          </a:p>
          <a:p>
            <a:pPr marL="283210" indent="-283210"/>
            <a:r>
              <a:rPr lang="en-US" altLang="ko-KR" dirty="0" err="1">
                <a:latin typeface="맑은 고딕"/>
                <a:ea typeface="맑은 고딕"/>
                <a:cs typeface="Biome"/>
              </a:rPr>
              <a:t>DirectoryCatalog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와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CompositionContainer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가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MEF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의 핵심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Class</a:t>
            </a:r>
          </a:p>
          <a:p>
            <a:pPr marL="283210" indent="-283210"/>
            <a:r>
              <a:rPr lang="en-US" altLang="ko-KR" dirty="0">
                <a:latin typeface="맑은 고딕"/>
                <a:ea typeface="맑은 고딕"/>
                <a:cs typeface="Biome"/>
              </a:rPr>
              <a:t>Plugins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디렉토리가 실행 경로에 있는지 검사 한 뒤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,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폴더를 체크하여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,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이 폴더 안에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MEF Plug-in DLL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들을 위치시킴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EFF429-AEF8-0C1E-F02D-D6190412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4" y="2164760"/>
            <a:ext cx="5658216" cy="27979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4CD610-2807-1B19-1A76-66CB0EBB4994}"/>
              </a:ext>
            </a:extLst>
          </p:cNvPr>
          <p:cNvSpPr/>
          <p:nvPr/>
        </p:nvSpPr>
        <p:spPr>
          <a:xfrm>
            <a:off x="1141081" y="4545623"/>
            <a:ext cx="2894588" cy="41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41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주요 포인트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  <a:cs typeface="Biome"/>
              </a:rPr>
              <a:t>3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.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PluginManager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- 2</a:t>
            </a:r>
            <a:endParaRPr lang="ko-KR" altLang="en-US" dirty="0" err="1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202054-0750-042A-4FE9-E320E68088A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57689" y="2164759"/>
            <a:ext cx="4793230" cy="36821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다수의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을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Import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할 때는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ImportManyAttribute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를 사용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.</a:t>
            </a:r>
          </a:p>
          <a:p>
            <a:pPr marL="283210" indent="-283210"/>
            <a:r>
              <a:rPr lang="en-US" altLang="ko-KR" dirty="0">
                <a:latin typeface="맑은 고딕"/>
                <a:ea typeface="맑은 고딕"/>
                <a:cs typeface="Biome"/>
              </a:rPr>
              <a:t>Runtime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중에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MEF 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들을 계속해서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Update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할 경우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AllowRecomposition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옵션을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true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로 주어야 함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.</a:t>
            </a:r>
          </a:p>
          <a:p>
            <a:pPr marL="283210" indent="-283210"/>
            <a:r>
              <a:rPr lang="ko-KR" altLang="en-US" dirty="0"/>
              <a:t>다수이므로 </a:t>
            </a:r>
            <a:r>
              <a:rPr lang="en-US" altLang="ko-KR" dirty="0" err="1"/>
              <a:t>IEnumerable</a:t>
            </a:r>
            <a:r>
              <a:rPr lang="en-US" altLang="ko-KR" dirty="0"/>
              <a:t> </a:t>
            </a:r>
            <a:r>
              <a:rPr lang="ko-KR" altLang="en-US" dirty="0"/>
              <a:t>인터페이스를 사용하고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속성에 </a:t>
            </a:r>
            <a:r>
              <a:rPr lang="en-US" altLang="ko-KR" dirty="0">
                <a:solidFill>
                  <a:srgbClr val="FF0000"/>
                </a:solidFill>
              </a:rPr>
              <a:t>setter(set,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private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set,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init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를 반드시 주어야 함</a:t>
            </a:r>
            <a:r>
              <a:rPr lang="en-US" altLang="ko-KR" dirty="0"/>
              <a:t>. </a:t>
            </a:r>
            <a:r>
              <a:rPr lang="ko-KR" altLang="en-US" dirty="0"/>
              <a:t>그렇지 않으면 프로그램 실행 시 </a:t>
            </a:r>
            <a:r>
              <a:rPr lang="en-US" altLang="ko-KR" dirty="0"/>
              <a:t>read-only </a:t>
            </a:r>
            <a:r>
              <a:rPr lang="ko-KR" altLang="en-US" dirty="0"/>
              <a:t>속성이라는 </a:t>
            </a:r>
            <a:r>
              <a:rPr lang="en-US" altLang="ko-KR" dirty="0"/>
              <a:t>‘</a:t>
            </a:r>
            <a:r>
              <a:rPr lang="en-US" altLang="ko-KR" dirty="0" err="1"/>
              <a:t>CompositionException</a:t>
            </a:r>
            <a:r>
              <a:rPr lang="en-US" altLang="ko-KR" dirty="0"/>
              <a:t>’</a:t>
            </a:r>
            <a:r>
              <a:rPr lang="ko-KR" altLang="en-US" dirty="0"/>
              <a:t>이 발생</a:t>
            </a:r>
            <a:r>
              <a:rPr lang="en-US" altLang="ko-KR" dirty="0"/>
              <a:t>(</a:t>
            </a:r>
            <a:r>
              <a:rPr lang="ko-KR" altLang="en-US" dirty="0"/>
              <a:t>궁금하다면 </a:t>
            </a:r>
            <a:r>
              <a:rPr lang="en-US" altLang="ko-KR" dirty="0" err="1"/>
              <a:t>init</a:t>
            </a:r>
            <a:r>
              <a:rPr lang="ko-KR" altLang="en-US" dirty="0"/>
              <a:t>을 제거하고 실행</a:t>
            </a:r>
            <a:r>
              <a:rPr lang="en-US" altLang="ko-KR" dirty="0"/>
              <a:t>)</a:t>
            </a:r>
          </a:p>
          <a:p>
            <a:pPr marL="283210" indent="-283210"/>
            <a:r>
              <a:rPr lang="en-US" altLang="ko-KR" dirty="0"/>
              <a:t>MEF plug-in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실질적인 갱신은 </a:t>
            </a:r>
            <a:r>
              <a:rPr lang="en-US" altLang="ko-KR" dirty="0" err="1"/>
              <a:t>DirectoryCatalog.Refresh</a:t>
            </a:r>
            <a:r>
              <a:rPr lang="en-US" altLang="ko-KR" dirty="0"/>
              <a:t>() </a:t>
            </a:r>
            <a:r>
              <a:rPr lang="ko-KR" altLang="en-US" dirty="0"/>
              <a:t>메서드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8611B6-C788-3ED2-3DFF-AE5599CE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95" y="2164760"/>
            <a:ext cx="5362575" cy="31623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4176B47-333E-4903-733D-FD48F73B8EB7}"/>
              </a:ext>
            </a:extLst>
          </p:cNvPr>
          <p:cNvSpPr/>
          <p:nvPr/>
        </p:nvSpPr>
        <p:spPr>
          <a:xfrm>
            <a:off x="2029851" y="4229101"/>
            <a:ext cx="1627749" cy="281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ADB9E76-6673-6C0E-8D48-19874201D807}"/>
              </a:ext>
            </a:extLst>
          </p:cNvPr>
          <p:cNvCxnSpPr>
            <a:cxnSpLocks/>
          </p:cNvCxnSpPr>
          <p:nvPr/>
        </p:nvCxnSpPr>
        <p:spPr>
          <a:xfrm>
            <a:off x="1802423" y="2356338"/>
            <a:ext cx="42907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93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주요 포인트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  <a:cs typeface="Biome"/>
              </a:rPr>
              <a:t>4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.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WpfPack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 - 1</a:t>
            </a:r>
            <a:endParaRPr lang="ko-KR" altLang="en-US" dirty="0" err="1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202054-0750-042A-4FE9-E320E68088A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57689" y="2164759"/>
            <a:ext cx="4793230" cy="36821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altLang="ko-KR" dirty="0" err="1">
                <a:latin typeface="맑은 고딕"/>
                <a:ea typeface="맑은 고딕"/>
                <a:cs typeface="Biome"/>
              </a:rPr>
              <a:t>ExportAttribute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를 적용함으로써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, Plug-in class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라는 것을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MEF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에 명시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.</a:t>
            </a:r>
          </a:p>
          <a:p>
            <a:pPr marL="283210" indent="-283210"/>
            <a:r>
              <a:rPr lang="en-US" altLang="ko-KR" dirty="0" err="1">
                <a:latin typeface="맑은 고딕"/>
                <a:ea typeface="맑은 고딕"/>
                <a:cs typeface="Biome"/>
              </a:rPr>
              <a:t>IPlugin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인터페이스를 적용하여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, MEF 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으로써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Main Process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에 알려주기 위한 제약조건 적용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.</a:t>
            </a: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마찬가지로 이런 형태의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Plug-in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들을 계속해서 만들어 나가면서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Runtime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에서 적용가능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095799-871D-1568-07EF-A238DA71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10" y="2164760"/>
            <a:ext cx="3564580" cy="38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2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주요 포인트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  <a:cs typeface="Biome"/>
              </a:rPr>
              <a:t>5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.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WpfPack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- 2</a:t>
            </a:r>
            <a:endParaRPr lang="ko-KR" altLang="en-US" dirty="0" err="1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202054-0750-042A-4FE9-E320E68088A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57689" y="2164759"/>
            <a:ext cx="4793230" cy="36821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altLang="ko-KR" dirty="0" err="1">
                <a:latin typeface="맑은 고딕"/>
                <a:ea typeface="맑은 고딕"/>
                <a:cs typeface="Biome"/>
              </a:rPr>
              <a:t>DataTemplate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으로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ViewModel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의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Type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과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View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의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Type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을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Match.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5681D-5317-AC2F-6DF8-31CE15B3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40" y="2180420"/>
            <a:ext cx="5680930" cy="3666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B2EE42-06BC-E920-E388-860132E07022}"/>
              </a:ext>
            </a:extLst>
          </p:cNvPr>
          <p:cNvSpPr/>
          <p:nvPr/>
        </p:nvSpPr>
        <p:spPr>
          <a:xfrm>
            <a:off x="1141080" y="2672077"/>
            <a:ext cx="3888119" cy="55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6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주요 포인트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  <a:cs typeface="Biome"/>
              </a:rPr>
              <a:t>6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.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WpfPack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- 3</a:t>
            </a:r>
            <a:endParaRPr lang="ko-KR" altLang="en-US" dirty="0" err="1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202054-0750-042A-4FE9-E320E68088A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57689" y="2164759"/>
            <a:ext cx="4793230" cy="36821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altLang="ko-KR" dirty="0" err="1">
                <a:latin typeface="맑은 고딕"/>
                <a:ea typeface="맑은 고딕"/>
                <a:cs typeface="Biome"/>
              </a:rPr>
              <a:t>DataTemplate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으로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ViewModel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의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Type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과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View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의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Type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을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Match.</a:t>
            </a: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조금 더 구조화를 통해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DataTemplate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부분을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ResourceDictionary.xaml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파일 하나로 묶어서 사용할 수도 있음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5681D-5317-AC2F-6DF8-31CE15B3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40" y="2180420"/>
            <a:ext cx="5680930" cy="3666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B2EE42-06BC-E920-E388-860132E07022}"/>
              </a:ext>
            </a:extLst>
          </p:cNvPr>
          <p:cNvSpPr/>
          <p:nvPr/>
        </p:nvSpPr>
        <p:spPr>
          <a:xfrm>
            <a:off x="1141080" y="2672077"/>
            <a:ext cx="3888119" cy="554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주요 포인트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  <a:cs typeface="Biome"/>
              </a:rPr>
              <a:t>7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.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MainView</a:t>
            </a:r>
            <a:endParaRPr lang="ko-KR" altLang="en-US" dirty="0" err="1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202054-0750-042A-4FE9-E320E68088A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57689" y="2164759"/>
            <a:ext cx="4793230" cy="36821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ko-KR" altLang="en-US" dirty="0"/>
              <a:t>앞선 </a:t>
            </a:r>
            <a:r>
              <a:rPr lang="en-US" altLang="ko-KR" dirty="0" err="1"/>
              <a:t>DataTemplate</a:t>
            </a:r>
            <a:r>
              <a:rPr lang="ko-KR" altLang="en-US" dirty="0"/>
              <a:t>의 </a:t>
            </a:r>
            <a:r>
              <a:rPr lang="en-US" altLang="ko-KR" dirty="0" err="1"/>
              <a:t>DataType</a:t>
            </a:r>
            <a:r>
              <a:rPr lang="ko-KR" altLang="en-US" dirty="0"/>
              <a:t>으로 </a:t>
            </a:r>
            <a:r>
              <a:rPr lang="en-US" altLang="ko-KR" dirty="0" err="1"/>
              <a:t>ContenrPresenter</a:t>
            </a:r>
            <a:r>
              <a:rPr lang="ko-KR" altLang="en-US" dirty="0"/>
              <a:t>에서 </a:t>
            </a:r>
            <a:r>
              <a:rPr lang="en-US" altLang="ko-KR" dirty="0"/>
              <a:t>Content</a:t>
            </a:r>
            <a:r>
              <a:rPr lang="ko-KR" altLang="en-US" dirty="0"/>
              <a:t>로 </a:t>
            </a:r>
            <a:r>
              <a:rPr lang="en-US" altLang="ko-KR" dirty="0" err="1"/>
              <a:t>WpfPack</a:t>
            </a:r>
            <a:r>
              <a:rPr lang="en-US" altLang="ko-KR" dirty="0"/>
              <a:t> </a:t>
            </a:r>
            <a:r>
              <a:rPr lang="ko-KR" altLang="en-US" dirty="0"/>
              <a:t>들의 </a:t>
            </a:r>
            <a:r>
              <a:rPr lang="en-US" altLang="ko-KR" dirty="0"/>
              <a:t>View </a:t>
            </a:r>
            <a:r>
              <a:rPr lang="ko-KR" altLang="en-US" dirty="0"/>
              <a:t>출력가능</a:t>
            </a:r>
            <a:r>
              <a:rPr lang="en-US" altLang="ko-KR" dirty="0"/>
              <a:t>.</a:t>
            </a:r>
          </a:p>
          <a:p>
            <a:pPr marL="283210" indent="-283210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746092-8FF4-805A-87D1-C61D679E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" y="2164759"/>
            <a:ext cx="5688724" cy="3508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B2EE42-06BC-E920-E388-860132E07022}"/>
              </a:ext>
            </a:extLst>
          </p:cNvPr>
          <p:cNvSpPr/>
          <p:nvPr/>
        </p:nvSpPr>
        <p:spPr>
          <a:xfrm>
            <a:off x="683880" y="5292967"/>
            <a:ext cx="5303682" cy="2373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73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dirty="0" err="1">
                <a:latin typeface="맑은 고딕"/>
                <a:ea typeface="맑은 고딕"/>
                <a:cs typeface="Biome"/>
              </a:rPr>
              <a:t>안녕하세요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! .NET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개발자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이상준입니다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.</a:t>
            </a:r>
            <a:endParaRPr lang="en-US" altLang="ko-KR" dirty="0"/>
          </a:p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아는 척하는 것을 좋아합니다.</a:t>
            </a:r>
            <a:endParaRPr lang="ko-KR" altLang="en-US" dirty="0"/>
          </a:p>
          <a:p>
            <a:pPr rtl="0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7039" y="3617963"/>
            <a:ext cx="6907250" cy="2483414"/>
          </a:xfrm>
        </p:spPr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.NET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Developer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since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2015</a:t>
            </a:r>
          </a:p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.NET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Dev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Organizer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since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2019</a:t>
            </a:r>
            <a:endParaRPr lang="ko-KR"/>
          </a:p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게임 회사 재직 중</a:t>
            </a:r>
            <a:endParaRPr lang="ko-KR" altLang="en-US" dirty="0"/>
          </a:p>
          <a:p>
            <a:r>
              <a:rPr lang="ko-KR" altLang="en-US" dirty="0" err="1">
                <a:latin typeface="맑은 고딕"/>
                <a:ea typeface="맑은 고딕"/>
                <a:cs typeface="Biome"/>
              </a:rPr>
              <a:t>Team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Building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,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Dev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Culture에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관심</a:t>
            </a:r>
          </a:p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태권도 2품,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우슈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2단, 1종 보통 등등...</a:t>
            </a:r>
          </a:p>
          <a:p>
            <a:endParaRPr lang="ko-KR" altLang="en-US" dirty="0">
              <a:latin typeface="맑은 고딕"/>
              <a:ea typeface="맑은 고딕"/>
              <a:cs typeface="Biome"/>
            </a:endParaRPr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당신의 플러그인 기술, MEF</a:t>
            </a:r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/>
              <a:t>2</a:t>
            </a:fld>
            <a:endParaRPr lang="ko-KR" altLang="en-US"/>
          </a:p>
        </p:txBody>
      </p:sp>
      <p:pic>
        <p:nvPicPr>
          <p:cNvPr id="5" name="그림 4" descr="사람, 의류, 스포츠, 투기적 스포츠이(가) 표시된 사진&#10;&#10;자동 생성된 설명">
            <a:extLst>
              <a:ext uri="{FF2B5EF4-FFF2-40B4-BE49-F238E27FC236}">
                <a16:creationId xmlns:a16="http://schemas.microsoft.com/office/drawing/2014/main" id="{E402BE34-A938-580E-252B-6BBEFFA9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132" y="265345"/>
            <a:ext cx="2743200" cy="2758920"/>
          </a:xfrm>
          <a:prstGeom prst="rect">
            <a:avLst/>
          </a:prstGeom>
        </p:spPr>
      </p:pic>
      <p:pic>
        <p:nvPicPr>
          <p:cNvPr id="6" name="그림 5" descr="사람, 의류, 야외, 신발류이(가) 표시된 사진&#10;&#10;자동 생성된 설명">
            <a:extLst>
              <a:ext uri="{FF2B5EF4-FFF2-40B4-BE49-F238E27FC236}">
                <a16:creationId xmlns:a16="http://schemas.microsoft.com/office/drawing/2014/main" id="{CD14EFB3-31A3-C621-9B39-28A85A2C9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424" y="3068444"/>
            <a:ext cx="2687444" cy="35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주요 포인트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  <a:cs typeface="Biome"/>
              </a:rPr>
              <a:t>8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. 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Main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프로그램 종속구조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202054-0750-042A-4FE9-E320E68088A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57689" y="2164759"/>
            <a:ext cx="4793230" cy="36821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altLang="ko-KR" dirty="0">
                <a:latin typeface="맑은 고딕"/>
                <a:ea typeface="맑은 고딕"/>
                <a:cs typeface="Biome"/>
              </a:rPr>
              <a:t>MEF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이기 때문에 </a:t>
            </a:r>
            <a:r>
              <a:rPr lang="en-US" altLang="ko-KR" dirty="0" err="1">
                <a:latin typeface="맑은 고딕"/>
                <a:ea typeface="맑은 고딕"/>
                <a:cs typeface="Biome"/>
              </a:rPr>
              <a:t>WpfPack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프로젝트들과 종속성이 걸려있지 않음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.</a:t>
            </a:r>
          </a:p>
          <a:p>
            <a:pPr marL="283210" indent="-283210"/>
            <a:r>
              <a:rPr lang="en-US" altLang="ko-KR" dirty="0"/>
              <a:t>Main</a:t>
            </a:r>
            <a:r>
              <a:rPr lang="ko-KR" altLang="en-US" dirty="0"/>
              <a:t> 프로그램에서는 </a:t>
            </a:r>
            <a:r>
              <a:rPr lang="en-US" altLang="ko-KR" dirty="0" err="1"/>
              <a:t>IPlugin</a:t>
            </a:r>
            <a:r>
              <a:rPr lang="en-US" altLang="ko-KR" dirty="0"/>
              <a:t> </a:t>
            </a:r>
            <a:r>
              <a:rPr lang="ko-KR" altLang="en-US" dirty="0"/>
              <a:t>인터페이스를 통해서만 </a:t>
            </a:r>
            <a:r>
              <a:rPr lang="en-US" altLang="ko-KR" dirty="0"/>
              <a:t>Import</a:t>
            </a:r>
            <a:r>
              <a:rPr lang="ko-KR" altLang="en-US" dirty="0"/>
              <a:t>받을 것이기 때문에 인터페이스만 의존성 적용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BC0240-606D-4A60-872F-4D7A0C40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2" y="2234418"/>
            <a:ext cx="3990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8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pic>
        <p:nvPicPr>
          <p:cNvPr id="3" name="[.NET L!VE 2023 Fall] 당신의 플러그인 기술, MEF 시연">
            <a:hlinkClick r:id="" action="ppaction://media"/>
            <a:extLst>
              <a:ext uri="{FF2B5EF4-FFF2-40B4-BE49-F238E27FC236}">
                <a16:creationId xmlns:a16="http://schemas.microsoft.com/office/drawing/2014/main" id="{A19C7F6F-0C01-1A89-B5D0-D106E7E1F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547" y="304799"/>
            <a:ext cx="10471151" cy="59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dirty="0" err="1">
                <a:latin typeface="맑은 고딕"/>
                <a:ea typeface="맑은 고딕"/>
                <a:cs typeface="Biome"/>
              </a:rPr>
              <a:t>이상준</a:t>
            </a:r>
          </a:p>
          <a:p>
            <a:r>
              <a:rPr lang="en-US" altLang="ko-KR" dirty="0" err="1">
                <a:latin typeface="맑은 고딕"/>
                <a:ea typeface="맑은 고딕"/>
                <a:cs typeface="Biome"/>
              </a:rPr>
              <a:t>Linkedin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: </a:t>
            </a:r>
            <a:r>
              <a:rPr lang="en-US" sz="1100" dirty="0">
                <a:latin typeface="Malgun Gothic"/>
                <a:ea typeface="Malgun Gothic"/>
                <a:cs typeface="Biome"/>
              </a:rPr>
              <a:t>www.linkedin.com/in/상준-이-876a88234</a:t>
            </a:r>
            <a:endParaRPr lang="en-US" altLang="ko-KR" dirty="0"/>
          </a:p>
          <a:p>
            <a:r>
              <a:rPr lang="en-US" altLang="ko-KR" dirty="0">
                <a:latin typeface="맑은 고딕"/>
                <a:ea typeface="맑은 고딕"/>
                <a:cs typeface="Biome"/>
              </a:rPr>
              <a:t>Email: greatz613@gmail.com</a:t>
            </a:r>
            <a:endParaRPr lang="en-US" altLang="ko-KR" dirty="0"/>
          </a:p>
          <a:p>
            <a:r>
              <a:rPr lang="en-US" altLang="ko-KR" dirty="0" err="1">
                <a:latin typeface="맑은 고딕"/>
                <a:ea typeface="맑은 고딕"/>
                <a:cs typeface="Biome"/>
              </a:rPr>
              <a:t>Github</a:t>
            </a:r>
            <a:r>
              <a:rPr lang="en-US" altLang="ko-KR" dirty="0">
                <a:latin typeface="맑은 고딕"/>
                <a:ea typeface="맑은 고딕"/>
                <a:cs typeface="Biome"/>
              </a:rPr>
              <a:t>: github.com/christian289</a:t>
            </a:r>
            <a:endParaRPr lang="en-US" altLang="ko-KR" dirty="0"/>
          </a:p>
          <a:p>
            <a:pPr rtl="0"/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pic>
        <p:nvPicPr>
          <p:cNvPr id="5" name="그림 4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C4972AA-826F-AED4-58F3-94A4A353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831" y="137159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latin typeface="맑은 고딕"/>
                <a:ea typeface="맑은 고딕"/>
                <a:cs typeface="Biome"/>
              </a:rPr>
              <a:t>ㅠㅠ</a:t>
            </a:r>
            <a:endParaRPr lang="ko-KR" altLang="en-US" dirty="0" err="1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2164563"/>
            <a:ext cx="8845828" cy="929026"/>
          </a:xfrm>
        </p:spPr>
        <p:txBody>
          <a:bodyPr rtlCol="0"/>
          <a:lstStyle/>
          <a:p>
            <a:r>
              <a:rPr lang="en-US" altLang="ko-KR" sz="2000" dirty="0">
                <a:latin typeface="맑은 고딕"/>
                <a:ea typeface="맑은 고딕"/>
                <a:cs typeface="Arial"/>
              </a:rPr>
              <a:t>Release 된 .NET </a:t>
            </a:r>
            <a:r>
              <a:rPr lang="en-US" altLang="ko-KR" sz="2000" err="1">
                <a:latin typeface="맑은 고딕"/>
                <a:ea typeface="맑은 고딕"/>
                <a:cs typeface="Arial"/>
              </a:rPr>
              <a:t>Application에</a:t>
            </a:r>
            <a:r>
              <a:rPr lang="en-US" altLang="ko-KR" sz="2000" dirty="0">
                <a:latin typeface="맑은 고딕"/>
                <a:ea typeface="맑은 고딕"/>
                <a:cs typeface="Arial"/>
              </a:rPr>
              <a:t> </a:t>
            </a:r>
            <a:r>
              <a:rPr lang="en-US" altLang="ko-KR" sz="2000" err="1">
                <a:latin typeface="맑은 고딕"/>
                <a:ea typeface="맑은 고딕"/>
                <a:cs typeface="Arial"/>
              </a:rPr>
              <a:t>새로운</a:t>
            </a:r>
            <a:r>
              <a:rPr lang="en-US" altLang="ko-KR" sz="2000" dirty="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2000" err="1">
                <a:latin typeface="맑은 고딕"/>
                <a:ea typeface="맑은 고딕"/>
                <a:cs typeface="Arial"/>
              </a:rPr>
              <a:t>기능</a:t>
            </a:r>
            <a:r>
              <a:rPr lang="en-US" altLang="ko-KR" sz="2000" dirty="0">
                <a:latin typeface="맑은 고딕"/>
                <a:ea typeface="맑은 고딕"/>
                <a:cs typeface="Arial"/>
              </a:rPr>
              <a:t> &amp; </a:t>
            </a:r>
            <a:r>
              <a:rPr lang="en-US" altLang="ko-KR" sz="2000" err="1">
                <a:latin typeface="맑은 고딕"/>
                <a:ea typeface="맑은 고딕"/>
                <a:cs typeface="Arial"/>
              </a:rPr>
              <a:t>서비스</a:t>
            </a:r>
            <a:r>
              <a:rPr lang="en-US" altLang="ko-KR" sz="2000" dirty="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2000" err="1">
                <a:latin typeface="맑은 고딕"/>
                <a:ea typeface="맑은 고딕"/>
                <a:cs typeface="Arial"/>
              </a:rPr>
              <a:t>대상을</a:t>
            </a:r>
            <a:r>
              <a:rPr lang="en-US" altLang="ko-KR" sz="2000" dirty="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2000" err="1">
                <a:latin typeface="맑은 고딕"/>
                <a:ea typeface="맑은 고딕"/>
                <a:cs typeface="Arial"/>
              </a:rPr>
              <a:t>붙이기</a:t>
            </a:r>
            <a:r>
              <a:rPr lang="en-US" altLang="ko-KR" sz="2000" dirty="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2000" err="1">
                <a:latin typeface="맑은 고딕"/>
                <a:ea typeface="맑은 고딕"/>
                <a:cs typeface="Arial"/>
              </a:rPr>
              <a:t>위해</a:t>
            </a:r>
            <a:endParaRPr lang="en-US" altLang="ko-KR" sz="2000" dirty="0" err="1"/>
          </a:p>
          <a:p>
            <a:r>
              <a:rPr lang="en-US" altLang="ko-KR" sz="2000" dirty="0" err="1">
                <a:latin typeface="맑은 고딕"/>
                <a:ea typeface="맑은 고딕"/>
                <a:cs typeface="Arial"/>
              </a:rPr>
              <a:t>지금까지</a:t>
            </a:r>
            <a:r>
              <a:rPr lang="en-US" altLang="ko-KR" sz="2000" dirty="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2000" dirty="0" err="1">
                <a:latin typeface="맑은 고딕"/>
                <a:ea typeface="맑은 고딕"/>
                <a:cs typeface="Arial"/>
              </a:rPr>
              <a:t>해왔던</a:t>
            </a:r>
            <a:r>
              <a:rPr lang="en-US" altLang="ko-KR" sz="2000" dirty="0">
                <a:latin typeface="맑은 고딕"/>
                <a:ea typeface="맑은 고딕"/>
                <a:cs typeface="Arial"/>
              </a:rPr>
              <a:t> </a:t>
            </a:r>
            <a:r>
              <a:rPr lang="en-US" altLang="ko-KR" sz="2000" dirty="0" err="1">
                <a:latin typeface="맑은 고딕"/>
                <a:ea typeface="맑은 고딕"/>
                <a:cs typeface="Arial"/>
              </a:rPr>
              <a:t>안타까운</a:t>
            </a:r>
            <a:r>
              <a:rPr lang="en-US" altLang="ko-KR" sz="2000" dirty="0">
                <a:latin typeface="맑은 고딕"/>
                <a:ea typeface="맑은 고딕"/>
                <a:cs typeface="Arial"/>
              </a:rPr>
              <a:t> </a:t>
            </a:r>
            <a:r>
              <a:rPr lang="en-US" altLang="ko-KR" sz="2000" dirty="0" err="1">
                <a:latin typeface="맑은 고딕"/>
                <a:ea typeface="맑은 고딕"/>
                <a:cs typeface="Arial"/>
              </a:rPr>
              <a:t>방법들</a:t>
            </a:r>
            <a:endParaRPr lang="en-US" altLang="ko-KR" sz="200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marL="228600" indent="-228600" algn="l">
              <a:buAutoNum type="arabicPeriod"/>
            </a:pPr>
            <a:r>
              <a:rPr lang="ko-KR" altLang="en-US" sz="1300" dirty="0">
                <a:latin typeface="맑은 고딕"/>
                <a:ea typeface="맑은 고딕"/>
                <a:cs typeface="Biome"/>
              </a:rPr>
              <a:t>현재 프로젝트 폴더 압축</a:t>
            </a:r>
            <a:endParaRPr lang="ko-KR" altLang="en-US" sz="1300" dirty="0"/>
          </a:p>
          <a:p>
            <a:pPr marL="228600" indent="-228600" algn="l">
              <a:buAutoNum type="arabicPeriod"/>
            </a:pPr>
            <a:r>
              <a:rPr lang="ko-KR" altLang="en-US" sz="1300" dirty="0">
                <a:latin typeface="맑은 고딕"/>
                <a:ea typeface="맑은 고딕"/>
                <a:cs typeface="Biome"/>
              </a:rPr>
              <a:t>압축 파일 이름 끝에 _ 붙임</a:t>
            </a:r>
            <a:endParaRPr lang="ko-KR" altLang="en-US" sz="1300" dirty="0"/>
          </a:p>
          <a:p>
            <a:pPr marL="228600" indent="-228600" algn="l">
              <a:buAutoNum type="arabicPeriod"/>
            </a:pPr>
            <a:r>
              <a:rPr lang="ko-KR" altLang="en-US" sz="1300" dirty="0">
                <a:latin typeface="맑은 고딕"/>
                <a:ea typeface="맑은 고딕"/>
                <a:cs typeface="Biome"/>
              </a:rPr>
              <a:t> </a:t>
            </a:r>
            <a:r>
              <a:rPr lang="ko-KR" altLang="en-US" sz="1300" dirty="0" err="1">
                <a:latin typeface="맑은 고딕"/>
                <a:ea typeface="맑은 고딕"/>
                <a:cs typeface="Biome"/>
              </a:rPr>
              <a:t>Site</a:t>
            </a:r>
            <a:r>
              <a:rPr lang="ko-KR" altLang="en-US" sz="1300" dirty="0">
                <a:latin typeface="맑은 고딕"/>
                <a:ea typeface="맑은 고딕"/>
                <a:cs typeface="Biome"/>
              </a:rPr>
              <a:t>/</a:t>
            </a:r>
            <a:r>
              <a:rPr lang="ko-KR" altLang="en-US" sz="1300" dirty="0" err="1">
                <a:latin typeface="맑은 고딕"/>
                <a:ea typeface="맑은 고딕"/>
                <a:cs typeface="Biome"/>
              </a:rPr>
              <a:t>Region</a:t>
            </a:r>
            <a:r>
              <a:rPr lang="ko-KR" altLang="en-US" sz="1300" dirty="0">
                <a:latin typeface="맑은 고딕"/>
                <a:ea typeface="맑은 고딕"/>
                <a:cs typeface="Biome"/>
              </a:rPr>
              <a:t>, 날짜 붙임</a:t>
            </a:r>
            <a:endParaRPr lang="ko-KR" altLang="en-US" sz="1300" dirty="0"/>
          </a:p>
          <a:p>
            <a:pPr marL="228600" indent="-228600" algn="l">
              <a:buAutoNum type="arabicPeriod"/>
            </a:pPr>
            <a:r>
              <a:rPr lang="ko-KR" altLang="en-US" sz="1300" dirty="0">
                <a:latin typeface="맑은 고딕"/>
                <a:ea typeface="맑은 고딕"/>
                <a:cs typeface="Biome"/>
              </a:rPr>
              <a:t>새 기능 추가</a:t>
            </a:r>
            <a:endParaRPr lang="ko-KR" altLang="en-US" sz="1300"/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marL="457200" indent="-457200" algn="l">
              <a:buAutoNum type="arabicPeriod"/>
            </a:pPr>
            <a:r>
              <a:rPr lang="ko-KR" altLang="en-US" sz="1300" dirty="0">
                <a:latin typeface="맑은 고딕"/>
                <a:ea typeface="맑은 고딕"/>
                <a:cs typeface="Biome"/>
              </a:rPr>
              <a:t>다른 </a:t>
            </a:r>
            <a:r>
              <a:rPr lang="ko-KR" altLang="en-US" sz="1300" dirty="0" err="1">
                <a:latin typeface="맑은 고딕"/>
                <a:ea typeface="맑은 고딕"/>
                <a:cs typeface="Biome"/>
              </a:rPr>
              <a:t>Site와</a:t>
            </a:r>
            <a:r>
              <a:rPr lang="ko-KR" altLang="en-US" sz="1300" dirty="0">
                <a:latin typeface="맑은 고딕"/>
                <a:ea typeface="맑은 고딕"/>
                <a:cs typeface="Biome"/>
              </a:rPr>
              <a:t> 구분되는 </a:t>
            </a:r>
            <a:r>
              <a:rPr lang="ko-KR" altLang="en-US" sz="1300" dirty="0" err="1">
                <a:latin typeface="맑은 고딕"/>
                <a:ea typeface="맑은 고딕"/>
                <a:cs typeface="Biome"/>
              </a:rPr>
              <a:t>Enum</a:t>
            </a:r>
            <a:r>
              <a:rPr lang="ko-KR" altLang="en-US" sz="1300" dirty="0">
                <a:latin typeface="맑은 고딕"/>
                <a:ea typeface="맑은 고딕"/>
                <a:cs typeface="Biome"/>
              </a:rPr>
              <a:t> 추가</a:t>
            </a:r>
            <a:endParaRPr lang="ko-KR" altLang="en-US" sz="1300" dirty="0"/>
          </a:p>
          <a:p>
            <a:pPr marL="457200" indent="-457200" algn="l">
              <a:buAutoNum type="arabicPeriod"/>
            </a:pPr>
            <a:r>
              <a:rPr lang="ko-KR" altLang="en-US" sz="1300" err="1">
                <a:latin typeface="맑은 고딕"/>
                <a:ea typeface="맑은 고딕"/>
                <a:cs typeface="Biome"/>
              </a:rPr>
              <a:t>if-else에</a:t>
            </a:r>
            <a:r>
              <a:rPr lang="ko-KR" altLang="en-US" sz="1300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sz="1300" err="1">
                <a:latin typeface="맑은 고딕"/>
                <a:ea typeface="맑은 고딕"/>
                <a:cs typeface="Biome"/>
              </a:rPr>
              <a:t>enum</a:t>
            </a:r>
            <a:r>
              <a:rPr lang="ko-KR" altLang="en-US" sz="1300" dirty="0">
                <a:latin typeface="맑은 고딕"/>
                <a:ea typeface="맑은 고딕"/>
                <a:cs typeface="Biome"/>
              </a:rPr>
              <a:t> 추가</a:t>
            </a:r>
          </a:p>
          <a:p>
            <a:pPr marL="457200" indent="-457200" algn="l">
              <a:buAutoNum type="arabicPeriod"/>
            </a:pPr>
            <a:r>
              <a:rPr lang="ko-KR" altLang="en-US" sz="1300" dirty="0">
                <a:latin typeface="맑은 고딕"/>
                <a:ea typeface="맑은 고딕"/>
                <a:cs typeface="Biome"/>
              </a:rPr>
              <a:t>새 기능 추가</a:t>
            </a:r>
          </a:p>
          <a:p>
            <a:pPr marL="457200" indent="-457200" algn="l">
              <a:buAutoNum type="arabicPeriod"/>
            </a:pPr>
            <a:r>
              <a:rPr lang="ko-KR" altLang="en-US" sz="1300" dirty="0" err="1">
                <a:latin typeface="맑은 고딕"/>
                <a:ea typeface="맑은 고딕"/>
                <a:cs typeface="Biome"/>
              </a:rPr>
              <a:t>INI에</a:t>
            </a:r>
            <a:r>
              <a:rPr lang="ko-KR" altLang="en-US" sz="1300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sz="1300" dirty="0" err="1">
                <a:latin typeface="맑은 고딕"/>
                <a:ea typeface="맑은 고딕"/>
                <a:cs typeface="Biome"/>
              </a:rPr>
              <a:t>Enum</a:t>
            </a:r>
            <a:r>
              <a:rPr lang="ko-KR" altLang="en-US" sz="1300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sz="1300" dirty="0" err="1">
                <a:latin typeface="맑은 고딕"/>
                <a:ea typeface="맑은 고딕"/>
                <a:cs typeface="Biome"/>
              </a:rPr>
              <a:t>String</a:t>
            </a:r>
            <a:r>
              <a:rPr lang="ko-KR" altLang="en-US" sz="1300" dirty="0">
                <a:latin typeface="맑은 고딕"/>
                <a:ea typeface="맑은 고딕"/>
                <a:cs typeface="Biome"/>
              </a:rPr>
              <a:t> 입력</a:t>
            </a:r>
            <a:endParaRPr lang="ko-KR" altLang="en-US" sz="1300" dirty="0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endParaRPr lang="ko-KR" altLang="en-US"/>
          </a:p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아무튼 새 기능을 추가한 뒤 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Build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를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ea typeface="맑은 고딕"/>
                <a:cs typeface="Biome"/>
              </a:rPr>
              <a:t>새로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해서 배포</a:t>
            </a:r>
          </a:p>
          <a:p>
            <a:pPr rtl="0"/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</a:rPr>
              <a:t>당신의 플러그인 기술, MEF</a:t>
            </a:r>
            <a:endParaRPr lang="ko-KR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우리가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들의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Nice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한 형태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당신의 플러그인 기술, MEF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pic>
        <p:nvPicPr>
          <p:cNvPr id="17" name="그림 1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13403E9-5B13-1656-1139-D1A09ACFE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37" y="1692603"/>
            <a:ext cx="5371123" cy="4045605"/>
          </a:xfrm>
          <a:prstGeom prst="rect">
            <a:avLst/>
          </a:prstGeom>
        </p:spPr>
      </p:pic>
      <p:sp>
        <p:nvSpPr>
          <p:cNvPr id="20" name="텍스트 개체 틀 3">
            <a:extLst>
              <a:ext uri="{FF2B5EF4-FFF2-40B4-BE49-F238E27FC236}">
                <a16:creationId xmlns:a16="http://schemas.microsoft.com/office/drawing/2014/main" id="{2F677A0D-4754-80BA-A711-3902CCF6FA5A}"/>
              </a:ext>
            </a:extLst>
          </p:cNvPr>
          <p:cNvSpPr txBox="1">
            <a:spLocks/>
          </p:cNvSpPr>
          <p:nvPr/>
        </p:nvSpPr>
        <p:spPr>
          <a:xfrm>
            <a:off x="6966224" y="2700810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맑은 고딕"/>
                <a:ea typeface="맑은 고딕"/>
                <a:cs typeface="Biome"/>
              </a:rPr>
              <a:t>Rider</a:t>
            </a:r>
            <a:endParaRPr lang="ko-KR" altLang="en-US" dirty="0" err="1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B753C512-AE9A-1F61-65B6-0ADCE09569D2}"/>
              </a:ext>
            </a:extLst>
          </p:cNvPr>
          <p:cNvSpPr txBox="1">
            <a:spLocks/>
          </p:cNvSpPr>
          <p:nvPr/>
        </p:nvSpPr>
        <p:spPr>
          <a:xfrm>
            <a:off x="6966224" y="3448050"/>
            <a:ext cx="3911982" cy="2307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Cross-Platform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.NET IDE</a:t>
            </a:r>
          </a:p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Jetbrains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제품 공통 특징</a:t>
            </a:r>
            <a:endParaRPr lang="ko-KR" altLang="en-US" dirty="0"/>
          </a:p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Unity에서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협업도구로 강력히 밀고 있음.</a:t>
            </a: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여기는 심지어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Language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Pack도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</a:t>
            </a:r>
            <a:endParaRPr lang="ko-KR" altLang="en-US" dirty="0" err="1"/>
          </a:p>
          <a:p>
            <a:pPr marL="0" indent="0">
              <a:buNone/>
            </a:pPr>
            <a:endParaRPr lang="ko-KR" altLang="en-US" dirty="0"/>
          </a:p>
          <a:p>
            <a:pPr marL="283210" indent="-28321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2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우리가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들의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Nice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한 형태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당신의 플러그인 기술, MEF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pic>
        <p:nvPicPr>
          <p:cNvPr id="18" name="그림 1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0C7878-7488-C024-C7F6-A8C0E6C5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67" y="2098943"/>
            <a:ext cx="5878170" cy="3167876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3964DF-0A71-02E1-7C2D-EEC1EB0611B6}"/>
              </a:ext>
            </a:extLst>
          </p:cNvPr>
          <p:cNvSpPr txBox="1">
            <a:spLocks/>
          </p:cNvSpPr>
          <p:nvPr/>
        </p:nvSpPr>
        <p:spPr>
          <a:xfrm>
            <a:off x="6966224" y="2700810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맑은 고딕"/>
                <a:ea typeface="맑은 고딕"/>
                <a:cs typeface="Biome"/>
              </a:rPr>
              <a:t>Visual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Studio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Code</a:t>
            </a:r>
            <a:endParaRPr lang="ko-KR" altLang="en-US" dirty="0" err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82DC61-57CF-B74B-78C4-58DCD1847CF8}"/>
              </a:ext>
            </a:extLst>
          </p:cNvPr>
          <p:cNvSpPr txBox="1">
            <a:spLocks/>
          </p:cNvSpPr>
          <p:nvPr/>
        </p:nvSpPr>
        <p:spPr>
          <a:xfrm>
            <a:off x="6966224" y="3448050"/>
            <a:ext cx="3911982" cy="2307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좀 많이 좋은 메모장</a:t>
            </a:r>
            <a:endParaRPr lang="ko-KR" altLang="en-US" dirty="0"/>
          </a:p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VS라고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하면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Visual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Studio가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아니라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Visual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Studio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Code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!</a:t>
            </a:r>
            <a:endParaRPr lang="ko-KR" altLang="en-US" dirty="0"/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공짜(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Free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)</a:t>
            </a:r>
            <a:endParaRPr lang="ko-KR" altLang="en-US" dirty="0"/>
          </a:p>
          <a:p>
            <a:pPr marL="283210" indent="-28321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15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우리가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들의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Nice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한 형태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당신의 플러그인 기술, MEF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3964DF-0A71-02E1-7C2D-EEC1EB0611B6}"/>
              </a:ext>
            </a:extLst>
          </p:cNvPr>
          <p:cNvSpPr txBox="1">
            <a:spLocks/>
          </p:cNvSpPr>
          <p:nvPr/>
        </p:nvSpPr>
        <p:spPr>
          <a:xfrm>
            <a:off x="6966224" y="2700810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맑은 고딕"/>
                <a:ea typeface="맑은 고딕"/>
                <a:cs typeface="Biome"/>
              </a:rPr>
              <a:t>Figma</a:t>
            </a:r>
            <a:endParaRPr lang="ko-KR" altLang="en-US" dirty="0" err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82DC61-57CF-B74B-78C4-58DCD1847CF8}"/>
              </a:ext>
            </a:extLst>
          </p:cNvPr>
          <p:cNvSpPr txBox="1">
            <a:spLocks/>
          </p:cNvSpPr>
          <p:nvPr/>
        </p:nvSpPr>
        <p:spPr>
          <a:xfrm>
            <a:off x="6966224" y="3448050"/>
            <a:ext cx="3911982" cy="2307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현존 최고의 UI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Prototype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Tool</a:t>
            </a:r>
            <a:endParaRPr lang="ko-KR" altLang="en-US" dirty="0"/>
          </a:p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UI를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빠르게 제작/수정 가능</a:t>
            </a:r>
            <a:endParaRPr lang="ko-KR" altLang="en-US" dirty="0"/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풍부한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Plugin으로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다양한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Custom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기능을 누릴 수 있다.</a:t>
            </a:r>
          </a:p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Figma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to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XAML,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UnoPlatform</a:t>
            </a:r>
            <a:endParaRPr lang="ko-KR" altLang="en-US"/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Figma2xaml</a:t>
            </a:r>
            <a:endParaRPr lang="ko-KR" altLang="en-US" dirty="0"/>
          </a:p>
          <a:p>
            <a:pPr marL="283210" indent="-283210"/>
            <a:endParaRPr lang="ko-KR" altLang="en-US"/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46C3375-D4E9-2E9E-99CF-68E33F72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41" y="2147074"/>
            <a:ext cx="5939882" cy="3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3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우리가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들의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Nice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한 형태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당신의 플러그인 기술, MEF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3964DF-0A71-02E1-7C2D-EEC1EB0611B6}"/>
              </a:ext>
            </a:extLst>
          </p:cNvPr>
          <p:cNvSpPr txBox="1">
            <a:spLocks/>
          </p:cNvSpPr>
          <p:nvPr/>
        </p:nvSpPr>
        <p:spPr>
          <a:xfrm>
            <a:off x="6966224" y="2700810"/>
            <a:ext cx="3911982" cy="523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맑은 고딕"/>
                <a:ea typeface="맑은 고딕"/>
                <a:cs typeface="Biome"/>
              </a:rPr>
              <a:t>Discord</a:t>
            </a:r>
            <a:endParaRPr lang="ko-KR" altLang="en-US" dirty="0" err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82DC61-57CF-B74B-78C4-58DCD1847CF8}"/>
              </a:ext>
            </a:extLst>
          </p:cNvPr>
          <p:cNvSpPr txBox="1">
            <a:spLocks/>
          </p:cNvSpPr>
          <p:nvPr/>
        </p:nvSpPr>
        <p:spPr>
          <a:xfrm>
            <a:off x="6966224" y="3448050"/>
            <a:ext cx="3911982" cy="2307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App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디렉터리</a:t>
            </a:r>
            <a:endParaRPr lang="ko-KR" altLang="en-US" dirty="0"/>
          </a:p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Bot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이라고 부름</a:t>
            </a:r>
            <a:endParaRPr lang="ko-KR" altLang="en-US" dirty="0"/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공짜(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Free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), </a:t>
            </a:r>
            <a:endParaRPr lang="ko-KR" altLang="en-US" dirty="0"/>
          </a:p>
          <a:p>
            <a:pPr marL="283210" indent="-283210"/>
            <a:endParaRPr lang="ko-KR" altLang="en-US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75D34E9-5760-446A-213F-3343E1625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0" y="2072733"/>
            <a:ext cx="5884127" cy="318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 err="1">
                <a:latin typeface="맑은 고딕"/>
                <a:ea typeface="맑은 고딕"/>
                <a:cs typeface="Biome"/>
              </a:rPr>
              <a:t>내껀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왜...?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r>
              <a:rPr lang="ko-KR" altLang="en-US" sz="1500" dirty="0">
                <a:latin typeface="맑은 고딕"/>
                <a:ea typeface="맑은 고딕"/>
                <a:cs typeface="Biome"/>
              </a:rPr>
              <a:t>1. 모듈화의 개념이 부족하다</a:t>
            </a:r>
            <a:endParaRPr lang="ko-KR" altLang="en-US" sz="15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ko-KR" altLang="en-US" sz="1500" dirty="0">
                <a:latin typeface="맑은 고딕"/>
                <a:ea typeface="맑은 고딕"/>
                <a:cs typeface="Biome"/>
              </a:rPr>
              <a:t>2. 개념은 아는데 기술이 부족하다</a:t>
            </a:r>
            <a:endParaRPr lang="ko-KR" altLang="en-US" sz="15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ko-KR" altLang="en-US" dirty="0" err="1">
                <a:latin typeface="맑은 고딕"/>
                <a:ea typeface="맑은 고딕"/>
                <a:cs typeface="Biome"/>
              </a:rPr>
              <a:t>소스코드파일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하나를 엄~~~청 길게 사용한다.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Winform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Button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Event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하나에 3000줄은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거뜬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!</a:t>
            </a: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XXX: 나는 그렇게 해도 딱히 불편하지 않던데...? 내가 모르는 거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하지마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.</a:t>
            </a:r>
            <a:endParaRPr lang="ko-KR" altLang="en-US" dirty="0"/>
          </a:p>
          <a:p>
            <a:pPr marL="283210" indent="-283210"/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일단 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ea typeface="맑은 고딕"/>
                <a:cs typeface="Biome"/>
              </a:rPr>
              <a:t>나름대로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프로젝트를 분리해서 DLL 까지는 나눠 봤다. (물론 나름대로의 기준은 없음, 내 맘대로)</a:t>
            </a:r>
            <a:endParaRPr lang="ko-KR" dirty="0">
              <a:latin typeface="맑은 고딕"/>
              <a:ea typeface="맑은 고딕"/>
              <a:cs typeface="Biome"/>
            </a:endParaRP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일단 핵심 공통 기능은 아니니까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if-else로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대충하자</a:t>
            </a: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그렇게 잘 나눠봤지만 역시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Build를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새로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해야하네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...</a:t>
            </a:r>
            <a:endParaRPr lang="ko-KR" altLang="en-US" dirty="0"/>
          </a:p>
          <a:p>
            <a:pPr marL="283210" indent="-283210" rtl="0"/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>
              <a:cs typeface="Biome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34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발표자가 생각하는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이란...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41081" y="1655089"/>
            <a:ext cx="9622130" cy="509671"/>
          </a:xfrm>
        </p:spPr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1. 기본 동작을 건들지 않아야 함.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40102" y="4600343"/>
            <a:ext cx="9617689" cy="13968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예를 들어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Visual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Studio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Code를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업데이트 하지 않더라도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자체의 업데이트 만으로 기능이 잘 동작해야 함.</a:t>
            </a:r>
            <a:endParaRPr lang="ko-KR" altLang="en-US" dirty="0"/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물론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Plug-in이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제품의 특정 업데이트와 유관한(종속된) 기능이라면, 거기까지는 업데이트를 해야만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사용 가능.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ko-KR" dirty="0">
                <a:latin typeface="Malgun Gothic"/>
                <a:ea typeface="Malgun Gothic"/>
                <a:cs typeface="Biome"/>
              </a:rPr>
              <a:t>당신의 플러그인 기술, MEF</a:t>
            </a:r>
            <a:endParaRPr 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43B38385-B03D-ED35-35C2-BEDA61903B7F}"/>
              </a:ext>
            </a:extLst>
          </p:cNvPr>
          <p:cNvSpPr txBox="1">
            <a:spLocks/>
          </p:cNvSpPr>
          <p:nvPr/>
        </p:nvSpPr>
        <p:spPr>
          <a:xfrm>
            <a:off x="1135505" y="4102781"/>
            <a:ext cx="9622130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 baseline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맑은 고딕"/>
                <a:ea typeface="맑은 고딕"/>
                <a:cs typeface="Biome"/>
              </a:rPr>
              <a:t>2. 제품의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Build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상태와 </a:t>
            </a:r>
            <a:r>
              <a:rPr lang="ko-KR" altLang="en-US" dirty="0">
                <a:solidFill>
                  <a:srgbClr val="FF0000"/>
                </a:solidFill>
                <a:latin typeface="맑은 고딕"/>
                <a:ea typeface="맑은 고딕"/>
                <a:cs typeface="Biome"/>
              </a:rPr>
              <a:t>최대한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무관해야 함.</a:t>
            </a:r>
            <a:endParaRPr lang="ko-KR" altLang="en-US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A75BC581-C1B1-9921-5C32-06C94B3E9B0D}"/>
              </a:ext>
            </a:extLst>
          </p:cNvPr>
          <p:cNvSpPr txBox="1">
            <a:spLocks/>
          </p:cNvSpPr>
          <p:nvPr/>
        </p:nvSpPr>
        <p:spPr>
          <a:xfrm>
            <a:off x="1143819" y="2169377"/>
            <a:ext cx="9617689" cy="19265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예를 들어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Visual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Studio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Code에서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Docker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Plug-in을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설치했을 경우에는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Docker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Plugin이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코딩하는 것 자체에 어떤 변경을 가하지는 않음.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Visual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Studio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Code는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일단은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Text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Editor가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기본 동작.</a:t>
            </a:r>
            <a:endParaRPr lang="ko-KR" altLang="en-US" dirty="0"/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제품의 핵심 기능에 영향을 주더라도, 제품이 제공하는 Public </a:t>
            </a:r>
            <a:r>
              <a:rPr lang="ko-KR" altLang="en-US" err="1">
                <a:latin typeface="맑은 고딕"/>
                <a:ea typeface="맑은 고딕"/>
                <a:cs typeface="Biome"/>
              </a:rPr>
              <a:t>Interface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 에 대해서만 영향이 있음.</a:t>
            </a:r>
          </a:p>
          <a:p>
            <a:pPr marL="283210" indent="-283210"/>
            <a:r>
              <a:rPr lang="ko-KR" altLang="en-US" dirty="0">
                <a:latin typeface="맑은 고딕"/>
                <a:ea typeface="맑은 고딕"/>
                <a:cs typeface="Biome"/>
              </a:rPr>
              <a:t>만약에 기본 동작이 크게 변경이 된다면, 그때는 기본 동작을 </a:t>
            </a:r>
            <a:r>
              <a:rPr lang="ko-KR" altLang="en-US" dirty="0" err="1">
                <a:latin typeface="맑은 고딕"/>
                <a:ea typeface="맑은 고딕"/>
                <a:cs typeface="Biome"/>
              </a:rPr>
              <a:t>Plug-in으로</a:t>
            </a:r>
            <a:r>
              <a:rPr lang="ko-KR" altLang="en-US" dirty="0">
                <a:latin typeface="맑은 고딕"/>
                <a:ea typeface="맑은 고딕"/>
                <a:cs typeface="Biome"/>
              </a:rPr>
              <a:t> 옮겨야 함. 그때부터는 기본 동작이 아니게 되기 때문. (책임의 이동)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208</TotalTime>
  <Words>1278</Words>
  <Application>Microsoft Office PowerPoint</Application>
  <PresentationFormat>와이드스크린</PresentationFormat>
  <Paragraphs>189</Paragraphs>
  <Slides>22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당신의 플러그인 기술, MEF</vt:lpstr>
      <vt:lpstr>소개</vt:lpstr>
      <vt:lpstr>ㅠㅠ</vt:lpstr>
      <vt:lpstr>우리가 Plug-in 들의 Nice 한 형태</vt:lpstr>
      <vt:lpstr>우리가 Plug-in 들의 Nice 한 형태</vt:lpstr>
      <vt:lpstr>우리가 Plug-in 들의 Nice 한 형태</vt:lpstr>
      <vt:lpstr>우리가 Plug-in 들의 Nice 한 형태</vt:lpstr>
      <vt:lpstr>내껀 왜...?</vt:lpstr>
      <vt:lpstr>발표자가 생각하는 Plug-in 이란...</vt:lpstr>
      <vt:lpstr>발표자가 생각하는 Plug-in 이란...</vt:lpstr>
      <vt:lpstr>그래서 MEF가 뭔데?</vt:lpstr>
      <vt:lpstr>코드 소개</vt:lpstr>
      <vt:lpstr>주요 포인트</vt:lpstr>
      <vt:lpstr>주요 포인트</vt:lpstr>
      <vt:lpstr>주요 포인트</vt:lpstr>
      <vt:lpstr>주요 포인트</vt:lpstr>
      <vt:lpstr>주요 포인트</vt:lpstr>
      <vt:lpstr>주요 포인트</vt:lpstr>
      <vt:lpstr>주요 포인트</vt:lpstr>
      <vt:lpstr>주요 포인트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과학</dc:title>
  <dc:creator/>
  <cp:lastModifiedBy>상준 이</cp:lastModifiedBy>
  <cp:revision>589</cp:revision>
  <dcterms:created xsi:type="dcterms:W3CDTF">2023-10-12T06:05:45Z</dcterms:created>
  <dcterms:modified xsi:type="dcterms:W3CDTF">2023-10-18T03:08:02Z</dcterms:modified>
</cp:coreProperties>
</file>